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ach Resort" charset="1" panose="02000500000000000000"/>
      <p:regular r:id="rId10"/>
    </p:embeddedFont>
    <p:embeddedFont>
      <p:font typeface="Adlery Pro" charset="1" panose="00000000000000000000"/>
      <p:regular r:id="rId11"/>
    </p:embeddedFont>
    <p:embeddedFont>
      <p:font typeface="Arcade Gamer" charset="1" panose="00000000000000000000"/>
      <p:regular r:id="rId12"/>
    </p:embeddedFont>
    <p:embeddedFont>
      <p:font typeface="Nourd" charset="1" panose="00000500000000000000"/>
      <p:regular r:id="rId13"/>
    </p:embeddedFont>
    <p:embeddedFont>
      <p:font typeface="Nourd Bold" charset="1" panose="00000800000000000000"/>
      <p:regular r:id="rId14"/>
    </p:embeddedFont>
    <p:embeddedFont>
      <p:font typeface="Nourd Light" charset="1" panose="00000400000000000000"/>
      <p:regular r:id="rId15"/>
    </p:embeddedFont>
    <p:embeddedFont>
      <p:font typeface="Nourd Medium" charset="1" panose="00000600000000000000"/>
      <p:regular r:id="rId16"/>
    </p:embeddedFont>
    <p:embeddedFont>
      <p:font typeface="Nourd Semi-Bold" charset="1" panose="00000700000000000000"/>
      <p:regular r:id="rId17"/>
    </p:embeddedFont>
    <p:embeddedFont>
      <p:font typeface="Nourd Heavy" charset="1" panose="00000A00000000000000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3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gif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https://black-bush-0fb102910.4.azurestaticapps.net" TargetMode="External" Type="http://schemas.openxmlformats.org/officeDocument/2006/relationships/hyperlink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67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jpeg" Type="http://schemas.openxmlformats.org/officeDocument/2006/relationships/image"/><Relationship Id="rId7" Target="../media/VAF2HnUU-YM.mp4" Type="http://schemas.openxmlformats.org/officeDocument/2006/relationships/video"/><Relationship Id="rId8" Target="../media/VAF2HnUU-YM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jpeg" Type="http://schemas.openxmlformats.org/officeDocument/2006/relationships/image"/><Relationship Id="rId7" Target="../media/VAF2Fj2YJoE.mp4" Type="http://schemas.openxmlformats.org/officeDocument/2006/relationships/video"/><Relationship Id="rId8" Target="../media/VAF2Fj2YJoE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989552"/>
            <a:chOff x="0" y="0"/>
            <a:chExt cx="24384000" cy="665273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318" r="0" b="13186"/>
            <a:stretch>
              <a:fillRect/>
            </a:stretch>
          </p:blipFill>
          <p:spPr>
            <a:xfrm flipH="false" flipV="false">
              <a:off x="0" y="0"/>
              <a:ext cx="24384000" cy="665273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0" y="6520469"/>
            <a:ext cx="11484719" cy="180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27"/>
              </a:lnSpc>
              <a:spcBef>
                <a:spcPct val="0"/>
              </a:spcBef>
            </a:pPr>
            <a:r>
              <a:rPr lang="en-US" sz="5773">
                <a:solidFill>
                  <a:srgbClr val="000000"/>
                </a:solidFill>
                <a:latin typeface="Arcade Gamer"/>
              </a:rPr>
              <a:t>Gerenciamento de Memória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77219" y="5573338"/>
            <a:ext cx="3518596" cy="368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Arimo Bold"/>
              </a:rPr>
              <a:t>Membros:</a:t>
            </a:r>
          </a:p>
          <a:p>
            <a:pPr algn="l" marL="566253" indent="-283127" lvl="1">
              <a:lnSpc>
                <a:spcPts val="3671"/>
              </a:lnSpc>
              <a:spcBef>
                <a:spcPct val="0"/>
              </a:spcBef>
              <a:buFont typeface="Arial"/>
              <a:buChar char="•"/>
            </a:pPr>
            <a:r>
              <a:rPr lang="en-US" sz="2622" strike="noStrike" u="none">
                <a:solidFill>
                  <a:srgbClr val="000000"/>
                </a:solidFill>
                <a:latin typeface="Arimo"/>
              </a:rPr>
              <a:t>Ana Laura</a:t>
            </a:r>
          </a:p>
          <a:p>
            <a:pPr algn="l" marL="566253" indent="-283127" lvl="1">
              <a:lnSpc>
                <a:spcPts val="3671"/>
              </a:lnSpc>
              <a:spcBef>
                <a:spcPct val="0"/>
              </a:spcBef>
              <a:buFont typeface="Arial"/>
              <a:buChar char="•"/>
            </a:pPr>
            <a:r>
              <a:rPr lang="en-US" sz="2622" strike="noStrike" u="none">
                <a:solidFill>
                  <a:srgbClr val="000000"/>
                </a:solidFill>
                <a:latin typeface="Arimo"/>
              </a:rPr>
              <a:t>Fabio Casagrande</a:t>
            </a:r>
          </a:p>
          <a:p>
            <a:pPr algn="l" marL="566253" indent="-283127" lvl="1">
              <a:lnSpc>
                <a:spcPts val="3671"/>
              </a:lnSpc>
              <a:spcBef>
                <a:spcPct val="0"/>
              </a:spcBef>
              <a:buFont typeface="Arial"/>
              <a:buChar char="•"/>
            </a:pPr>
            <a:r>
              <a:rPr lang="en-US" sz="2622" strike="noStrike" u="none">
                <a:solidFill>
                  <a:srgbClr val="000000"/>
                </a:solidFill>
                <a:latin typeface="Arimo"/>
              </a:rPr>
              <a:t>João Salvador</a:t>
            </a:r>
          </a:p>
          <a:p>
            <a:pPr algn="l" marL="566253" indent="-283127" lvl="1">
              <a:lnSpc>
                <a:spcPts val="3671"/>
              </a:lnSpc>
              <a:spcBef>
                <a:spcPct val="0"/>
              </a:spcBef>
              <a:buFont typeface="Arial"/>
              <a:buChar char="•"/>
            </a:pPr>
            <a:r>
              <a:rPr lang="en-US" sz="2622" strike="noStrike" u="none">
                <a:solidFill>
                  <a:srgbClr val="000000"/>
                </a:solidFill>
                <a:latin typeface="Arimo"/>
              </a:rPr>
              <a:t>Lucas Gomes</a:t>
            </a:r>
          </a:p>
          <a:p>
            <a:pPr algn="l" marL="566253" indent="-283127" lvl="1">
              <a:lnSpc>
                <a:spcPts val="3671"/>
              </a:lnSpc>
              <a:spcBef>
                <a:spcPct val="0"/>
              </a:spcBef>
              <a:buFont typeface="Arial"/>
              <a:buChar char="•"/>
            </a:pPr>
            <a:r>
              <a:rPr lang="en-US" sz="2622" strike="noStrike" u="none">
                <a:solidFill>
                  <a:srgbClr val="000000"/>
                </a:solidFill>
                <a:latin typeface="Arimo"/>
              </a:rPr>
              <a:t>Matheus de Souza</a:t>
            </a:r>
          </a:p>
          <a:p>
            <a:pPr algn="l" marL="566253" indent="-283127" lvl="1">
              <a:lnSpc>
                <a:spcPts val="3671"/>
              </a:lnSpc>
              <a:spcBef>
                <a:spcPct val="0"/>
              </a:spcBef>
              <a:buFont typeface="Arial"/>
              <a:buChar char="•"/>
            </a:pPr>
            <a:r>
              <a:rPr lang="en-US" sz="2622" strike="noStrike" u="none">
                <a:solidFill>
                  <a:srgbClr val="000000"/>
                </a:solidFill>
                <a:latin typeface="Arimo"/>
              </a:rPr>
              <a:t>Milton Ozeki</a:t>
            </a:r>
          </a:p>
          <a:p>
            <a:pPr algn="l" marL="566253" indent="-283127" lvl="1">
              <a:lnSpc>
                <a:spcPts val="3671"/>
              </a:lnSpc>
              <a:spcBef>
                <a:spcPct val="0"/>
              </a:spcBef>
              <a:buFont typeface="Arial"/>
              <a:buChar char="•"/>
            </a:pPr>
            <a:r>
              <a:rPr lang="en-US" sz="2622" strike="noStrike" u="none">
                <a:solidFill>
                  <a:srgbClr val="000000"/>
                </a:solidFill>
                <a:latin typeface="Arimo"/>
              </a:rPr>
              <a:t>Nattan da Silva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95815" y="5573338"/>
            <a:ext cx="3470183" cy="94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Arimo"/>
              </a:rPr>
              <a:t>Participação especial:</a:t>
            </a:r>
          </a:p>
          <a:p>
            <a:pPr algn="l" marL="566253" indent="-283127" lvl="1">
              <a:lnSpc>
                <a:spcPts val="3671"/>
              </a:lnSpc>
              <a:spcBef>
                <a:spcPct val="0"/>
              </a:spcBef>
              <a:buFont typeface="Arial"/>
              <a:buChar char="•"/>
            </a:pPr>
            <a:r>
              <a:rPr lang="en-US" sz="2622">
                <a:solidFill>
                  <a:srgbClr val="000000"/>
                </a:solidFill>
                <a:latin typeface="Arimo"/>
              </a:rPr>
              <a:t>Leonardo Vinicius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88313" y="7449547"/>
            <a:ext cx="1155687" cy="786944"/>
            <a:chOff x="0" y="0"/>
            <a:chExt cx="1540916" cy="104925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518565" y="0"/>
              <a:ext cx="506054" cy="518558"/>
              <a:chOff x="0" y="0"/>
              <a:chExt cx="698260" cy="71551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F8CD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034862" y="0"/>
              <a:ext cx="506054" cy="518558"/>
              <a:chOff x="0" y="0"/>
              <a:chExt cx="698260" cy="71551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F8CD1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530700"/>
              <a:ext cx="506054" cy="518558"/>
              <a:chOff x="0" y="0"/>
              <a:chExt cx="698260" cy="71551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F8CD1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8565" y="530700"/>
              <a:ext cx="506054" cy="518558"/>
              <a:chOff x="0" y="0"/>
              <a:chExt cx="698260" cy="71551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F8CD1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2316861" y="7449547"/>
            <a:ext cx="1155687" cy="782571"/>
            <a:chOff x="0" y="0"/>
            <a:chExt cx="1540916" cy="104342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518837" y="0"/>
              <a:ext cx="503242" cy="515677"/>
              <a:chOff x="0" y="0"/>
              <a:chExt cx="698260" cy="71551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1037674" y="527751"/>
              <a:ext cx="503242" cy="515677"/>
              <a:chOff x="0" y="0"/>
              <a:chExt cx="698260" cy="71551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12074"/>
              <a:ext cx="503242" cy="515677"/>
              <a:chOff x="0" y="0"/>
              <a:chExt cx="698260" cy="71551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518837" y="527751"/>
              <a:ext cx="503242" cy="515677"/>
              <a:chOff x="0" y="0"/>
              <a:chExt cx="698260" cy="71551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</p:grp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9218" y="6619037"/>
            <a:ext cx="5761327" cy="5754668"/>
            <a:chOff x="0" y="0"/>
            <a:chExt cx="7681769" cy="7672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021075" y="2785703"/>
              <a:ext cx="3660693" cy="4887187"/>
            </a:xfrm>
            <a:custGeom>
              <a:avLst/>
              <a:gdLst/>
              <a:ahLst/>
              <a:cxnLst/>
              <a:rect r="r" b="b" t="t" l="l"/>
              <a:pathLst>
                <a:path h="4887187" w="3660693">
                  <a:moveTo>
                    <a:pt x="0" y="0"/>
                  </a:moveTo>
                  <a:lnTo>
                    <a:pt x="3660694" y="0"/>
                  </a:lnTo>
                  <a:lnTo>
                    <a:pt x="3660694" y="4887187"/>
                  </a:lnTo>
                  <a:lnTo>
                    <a:pt x="0" y="4887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06837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0693" cy="4887187"/>
            </a:xfrm>
            <a:custGeom>
              <a:avLst/>
              <a:gdLst/>
              <a:ahLst/>
              <a:cxnLst/>
              <a:rect r="r" b="b" t="t" l="l"/>
              <a:pathLst>
                <a:path h="4887187" w="3660693">
                  <a:moveTo>
                    <a:pt x="0" y="0"/>
                  </a:moveTo>
                  <a:lnTo>
                    <a:pt x="3660693" y="0"/>
                  </a:lnTo>
                  <a:lnTo>
                    <a:pt x="3660693" y="4887187"/>
                  </a:lnTo>
                  <a:lnTo>
                    <a:pt x="0" y="4887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0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06837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08595" y="1940990"/>
            <a:ext cx="3735955" cy="7555381"/>
            <a:chOff x="0" y="0"/>
            <a:chExt cx="4981273" cy="10073841"/>
          </a:xfrm>
        </p:grpSpPr>
        <p:sp>
          <p:nvSpPr>
            <p:cNvPr name="AutoShape 6" id="6"/>
            <p:cNvSpPr/>
            <p:nvPr/>
          </p:nvSpPr>
          <p:spPr>
            <a:xfrm>
              <a:off x="30532" y="449520"/>
              <a:ext cx="0" cy="9624141"/>
            </a:xfrm>
            <a:prstGeom prst="line">
              <a:avLst/>
            </a:prstGeom>
            <a:ln cap="rnd" w="61064">
              <a:solidFill>
                <a:srgbClr val="FFC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H="true">
              <a:off x="4894107" y="466697"/>
              <a:ext cx="56635" cy="9606964"/>
            </a:xfrm>
            <a:prstGeom prst="line">
              <a:avLst/>
            </a:prstGeom>
            <a:ln cap="rnd" w="61064">
              <a:solidFill>
                <a:srgbClr val="FFC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327" y="549432"/>
              <a:ext cx="4785985" cy="9524229"/>
            </a:xfrm>
            <a:custGeom>
              <a:avLst/>
              <a:gdLst/>
              <a:ahLst/>
              <a:cxnLst/>
              <a:rect r="r" b="b" t="t" l="l"/>
              <a:pathLst>
                <a:path h="9524229" w="4785985">
                  <a:moveTo>
                    <a:pt x="0" y="0"/>
                  </a:moveTo>
                  <a:lnTo>
                    <a:pt x="4785985" y="0"/>
                  </a:lnTo>
                  <a:lnTo>
                    <a:pt x="4785985" y="9524229"/>
                  </a:lnTo>
                  <a:lnTo>
                    <a:pt x="0" y="9524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09680" y="990513"/>
              <a:ext cx="455849" cy="455849"/>
            </a:xfrm>
            <a:custGeom>
              <a:avLst/>
              <a:gdLst/>
              <a:ahLst/>
              <a:cxnLst/>
              <a:rect r="r" b="b" t="t" l="l"/>
              <a:pathLst>
                <a:path h="455849" w="455849">
                  <a:moveTo>
                    <a:pt x="0" y="0"/>
                  </a:moveTo>
                  <a:lnTo>
                    <a:pt x="455850" y="0"/>
                  </a:lnTo>
                  <a:lnTo>
                    <a:pt x="455850" y="455849"/>
                  </a:lnTo>
                  <a:lnTo>
                    <a:pt x="0" y="455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79976" y="990513"/>
              <a:ext cx="455849" cy="455849"/>
            </a:xfrm>
            <a:custGeom>
              <a:avLst/>
              <a:gdLst/>
              <a:ahLst/>
              <a:cxnLst/>
              <a:rect r="r" b="b" t="t" l="l"/>
              <a:pathLst>
                <a:path h="455849" w="455849">
                  <a:moveTo>
                    <a:pt x="0" y="0"/>
                  </a:moveTo>
                  <a:lnTo>
                    <a:pt x="455850" y="0"/>
                  </a:lnTo>
                  <a:lnTo>
                    <a:pt x="455850" y="455849"/>
                  </a:lnTo>
                  <a:lnTo>
                    <a:pt x="0" y="455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79976" y="1476158"/>
              <a:ext cx="455849" cy="455849"/>
            </a:xfrm>
            <a:custGeom>
              <a:avLst/>
              <a:gdLst/>
              <a:ahLst/>
              <a:cxnLst/>
              <a:rect r="r" b="b" t="t" l="l"/>
              <a:pathLst>
                <a:path h="455849" w="455849">
                  <a:moveTo>
                    <a:pt x="0" y="0"/>
                  </a:moveTo>
                  <a:lnTo>
                    <a:pt x="455850" y="0"/>
                  </a:lnTo>
                  <a:lnTo>
                    <a:pt x="455850" y="455850"/>
                  </a:lnTo>
                  <a:lnTo>
                    <a:pt x="0" y="45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462320" y="1476158"/>
              <a:ext cx="455849" cy="455849"/>
            </a:xfrm>
            <a:custGeom>
              <a:avLst/>
              <a:gdLst/>
              <a:ahLst/>
              <a:cxnLst/>
              <a:rect r="r" b="b" t="t" l="l"/>
              <a:pathLst>
                <a:path h="455849" w="455849">
                  <a:moveTo>
                    <a:pt x="0" y="0"/>
                  </a:moveTo>
                  <a:lnTo>
                    <a:pt x="455849" y="0"/>
                  </a:lnTo>
                  <a:lnTo>
                    <a:pt x="455849" y="455850"/>
                  </a:lnTo>
                  <a:lnTo>
                    <a:pt x="0" y="45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2464833" y="0"/>
              <a:ext cx="458726" cy="470062"/>
              <a:chOff x="0" y="0"/>
              <a:chExt cx="698260" cy="7155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2932845" y="0"/>
              <a:ext cx="458726" cy="470062"/>
              <a:chOff x="0" y="0"/>
              <a:chExt cx="698260" cy="71551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994766" y="481067"/>
              <a:ext cx="458726" cy="470062"/>
              <a:chOff x="0" y="0"/>
              <a:chExt cx="698260" cy="71551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2464833" y="481067"/>
              <a:ext cx="458726" cy="470062"/>
              <a:chOff x="0" y="0"/>
              <a:chExt cx="698260" cy="71551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</p:grpSp>
      <p:sp>
        <p:nvSpPr>
          <p:cNvPr name="TextBox 25" id="25"/>
          <p:cNvSpPr txBox="true"/>
          <p:nvPr/>
        </p:nvSpPr>
        <p:spPr>
          <a:xfrm rot="0">
            <a:off x="16063317" y="4788051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5833952" y="2831234"/>
            <a:ext cx="9495298" cy="1772826"/>
            <a:chOff x="0" y="0"/>
            <a:chExt cx="12660397" cy="236376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2660397" cy="2363768"/>
              <a:chOff x="0" y="0"/>
              <a:chExt cx="1226541" cy="22900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226541" cy="229002"/>
              </a:xfrm>
              <a:custGeom>
                <a:avLst/>
                <a:gdLst/>
                <a:ahLst/>
                <a:cxnLst/>
                <a:rect r="r" b="b" t="t" l="l"/>
                <a:pathLst>
                  <a:path h="229002" w="1226541">
                    <a:moveTo>
                      <a:pt x="0" y="0"/>
                    </a:moveTo>
                    <a:lnTo>
                      <a:pt x="1226541" y="0"/>
                    </a:lnTo>
                    <a:lnTo>
                      <a:pt x="1226541" y="229002"/>
                    </a:lnTo>
                    <a:lnTo>
                      <a:pt x="0" y="229002"/>
                    </a:lnTo>
                    <a:close/>
                  </a:path>
                </a:pathLst>
              </a:custGeom>
              <a:solidFill>
                <a:srgbClr val="282A36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1226541" cy="276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76780" y="158954"/>
              <a:ext cx="12308914" cy="2007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32"/>
                </a:lnSpc>
              </a:pPr>
              <a:r>
                <a:rPr lang="en-US" sz="2165">
                  <a:solidFill>
                    <a:srgbClr val="FF9A9A"/>
                  </a:solidFill>
                  <a:latin typeface="Open Sans Bold"/>
                </a:rPr>
                <a:t>function </a:t>
              </a:r>
              <a:r>
                <a:rPr lang="en-US" sz="2165">
                  <a:solidFill>
                    <a:srgbClr val="FFFFFF"/>
                  </a:solidFill>
                  <a:latin typeface="Open Sans Bold"/>
                </a:rPr>
                <a:t>randomPiece() {</a:t>
              </a:r>
            </a:p>
            <a:p>
              <a:pPr>
                <a:lnSpc>
                  <a:spcPts val="3032"/>
                </a:lnSpc>
              </a:pPr>
              <a:r>
                <a:rPr lang="en-US" sz="2165">
                  <a:solidFill>
                    <a:srgbClr val="FFFFFF"/>
                  </a:solidFill>
                  <a:latin typeface="Open Sans Bold"/>
                </a:rPr>
                <a:t>     let r = (randomN = Math.floor(</a:t>
              </a:r>
              <a:r>
                <a:rPr lang="en-US" sz="2165">
                  <a:solidFill>
                    <a:srgbClr val="B0FAB0"/>
                  </a:solidFill>
                  <a:latin typeface="Open Sans Bold"/>
                </a:rPr>
                <a:t>Math.random</a:t>
              </a:r>
              <a:r>
                <a:rPr lang="en-US" sz="2165">
                  <a:solidFill>
                    <a:srgbClr val="FFFFFF"/>
                  </a:solidFill>
                  <a:latin typeface="Open Sans Bold"/>
                </a:rPr>
                <a:t>() * PIECES.length));</a:t>
              </a:r>
            </a:p>
            <a:p>
              <a:pPr>
                <a:lnSpc>
                  <a:spcPts val="3032"/>
                </a:lnSpc>
              </a:pPr>
              <a:r>
                <a:rPr lang="en-US" sz="2165">
                  <a:solidFill>
                    <a:srgbClr val="FFFFFF"/>
                  </a:solidFill>
                  <a:latin typeface="Open Sans Bold"/>
                </a:rPr>
                <a:t>     </a:t>
              </a:r>
              <a:r>
                <a:rPr lang="en-US" sz="2165">
                  <a:solidFill>
                    <a:srgbClr val="5CE1E6"/>
                  </a:solidFill>
                  <a:latin typeface="Open Sans Bold"/>
                </a:rPr>
                <a:t>return </a:t>
              </a:r>
              <a:r>
                <a:rPr lang="en-US" sz="2165">
                  <a:solidFill>
                    <a:srgbClr val="FFFFFF"/>
                  </a:solidFill>
                  <a:latin typeface="Open Sans Bold"/>
                </a:rPr>
                <a:t>new Piece(PIECES[r][0], PIECES[r][1]);</a:t>
              </a:r>
            </a:p>
            <a:p>
              <a:pPr>
                <a:lnSpc>
                  <a:spcPts val="3032"/>
                </a:lnSpc>
              </a:pPr>
              <a:r>
                <a:rPr lang="en-US" sz="2165">
                  <a:solidFill>
                    <a:srgbClr val="FFFFFF"/>
                  </a:solidFill>
                  <a:latin typeface="Open Sans Bold"/>
                </a:rPr>
                <a:t>}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777925" y="2213590"/>
            <a:ext cx="2908799" cy="52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094" u="sng">
                <a:solidFill>
                  <a:srgbClr val="000000"/>
                </a:solidFill>
                <a:latin typeface="Open Sans Bold"/>
              </a:rPr>
              <a:t>Peça aleatória: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28043" y="4877207"/>
            <a:ext cx="4874735" cy="52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sz="3058" u="sng">
                <a:solidFill>
                  <a:srgbClr val="000000"/>
                </a:solidFill>
                <a:latin typeface="Open Sans Bold"/>
              </a:rPr>
              <a:t>Verificação de gameover: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3190984" y="5469575"/>
            <a:ext cx="4748853" cy="4026660"/>
            <a:chOff x="0" y="0"/>
            <a:chExt cx="6331804" cy="536887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6331804" cy="5368879"/>
              <a:chOff x="0" y="0"/>
              <a:chExt cx="620621" cy="526239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20621" cy="526239"/>
              </a:xfrm>
              <a:custGeom>
                <a:avLst/>
                <a:gdLst/>
                <a:ahLst/>
                <a:cxnLst/>
                <a:rect r="r" b="b" t="t" l="l"/>
                <a:pathLst>
                  <a:path h="526239" w="620621">
                    <a:moveTo>
                      <a:pt x="0" y="0"/>
                    </a:moveTo>
                    <a:lnTo>
                      <a:pt x="620621" y="0"/>
                    </a:lnTo>
                    <a:lnTo>
                      <a:pt x="620621" y="526239"/>
                    </a:lnTo>
                    <a:lnTo>
                      <a:pt x="0" y="526239"/>
                    </a:lnTo>
                    <a:close/>
                  </a:path>
                </a:pathLst>
              </a:custGeom>
              <a:solidFill>
                <a:srgbClr val="282A36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620621" cy="5738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216252" y="237553"/>
              <a:ext cx="5120133" cy="3786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4"/>
                </a:lnSpc>
              </a:pPr>
              <a:r>
                <a:rPr lang="en-US" sz="2251">
                  <a:solidFill>
                    <a:srgbClr val="000000"/>
                  </a:solidFill>
                  <a:latin typeface="Open Sans Bold"/>
                </a:rPr>
                <a:t>   </a:t>
              </a:r>
              <a:r>
                <a:rPr lang="en-US" sz="2251">
                  <a:solidFill>
                    <a:srgbClr val="FF9D6C"/>
                  </a:solidFill>
                  <a:latin typeface="Open Sans Bold"/>
                </a:rPr>
                <a:t>if</a:t>
              </a:r>
              <a:r>
                <a:rPr lang="en-US" sz="2251">
                  <a:solidFill>
                    <a:srgbClr val="FFFFFF"/>
                  </a:solidFill>
                  <a:latin typeface="Open Sans Bold"/>
                </a:rPr>
                <a:t> (this.y + r &lt; 0) {</a:t>
              </a:r>
            </a:p>
            <a:p>
              <a:pPr>
                <a:lnSpc>
                  <a:spcPts val="3894"/>
                </a:lnSpc>
              </a:pPr>
              <a:r>
                <a:rPr lang="en-US" sz="2251">
                  <a:solidFill>
                    <a:srgbClr val="FFFFFF"/>
                  </a:solidFill>
                  <a:latin typeface="Open Sans Bold"/>
                </a:rPr>
                <a:t>       alert("Game Over");</a:t>
              </a:r>
            </a:p>
            <a:p>
              <a:pPr>
                <a:lnSpc>
                  <a:spcPts val="3894"/>
                </a:lnSpc>
              </a:pPr>
              <a:r>
                <a:rPr lang="en-US" sz="2251">
                  <a:solidFill>
                    <a:srgbClr val="FFFFFF"/>
                  </a:solidFill>
                  <a:latin typeface="Open Sans Bold"/>
                </a:rPr>
                <a:t>       gameOver = true;</a:t>
              </a:r>
            </a:p>
            <a:p>
              <a:pPr>
                <a:lnSpc>
                  <a:spcPts val="3894"/>
                </a:lnSpc>
              </a:pPr>
              <a:r>
                <a:rPr lang="en-US" sz="2251">
                  <a:solidFill>
                    <a:srgbClr val="FF0000"/>
                  </a:solidFill>
                  <a:latin typeface="Open Sans Bold"/>
                </a:rPr>
                <a:t>       break</a:t>
              </a:r>
              <a:r>
                <a:rPr lang="en-US" sz="2251">
                  <a:solidFill>
                    <a:srgbClr val="FFFFFF"/>
                  </a:solidFill>
                  <a:latin typeface="Open Sans Bold"/>
                </a:rPr>
                <a:t>;</a:t>
              </a:r>
            </a:p>
            <a:p>
              <a:pPr>
                <a:lnSpc>
                  <a:spcPts val="3894"/>
                </a:lnSpc>
              </a:pPr>
              <a:r>
                <a:rPr lang="en-US" sz="2251">
                  <a:solidFill>
                    <a:srgbClr val="FFFFFF"/>
                  </a:solidFill>
                  <a:latin typeface="Open Sans Bold"/>
                </a:rPr>
                <a:t>   }</a:t>
              </a:r>
            </a:p>
            <a:p>
              <a:pPr>
                <a:lnSpc>
                  <a:spcPts val="3894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839034" y="5469575"/>
            <a:ext cx="6958248" cy="4027334"/>
            <a:chOff x="0" y="0"/>
            <a:chExt cx="9277664" cy="5369778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9277664" cy="5369778"/>
              <a:chOff x="0" y="0"/>
              <a:chExt cx="909364" cy="52632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909364" cy="526327"/>
              </a:xfrm>
              <a:custGeom>
                <a:avLst/>
                <a:gdLst/>
                <a:ahLst/>
                <a:cxnLst/>
                <a:rect r="r" b="b" t="t" l="l"/>
                <a:pathLst>
                  <a:path h="526327" w="909364">
                    <a:moveTo>
                      <a:pt x="0" y="0"/>
                    </a:moveTo>
                    <a:lnTo>
                      <a:pt x="909364" y="0"/>
                    </a:lnTo>
                    <a:lnTo>
                      <a:pt x="909364" y="526327"/>
                    </a:lnTo>
                    <a:lnTo>
                      <a:pt x="0" y="526327"/>
                    </a:lnTo>
                    <a:close/>
                  </a:path>
                </a:pathLst>
              </a:custGeom>
              <a:solidFill>
                <a:srgbClr val="282A36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909364" cy="5739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70004" y="257776"/>
              <a:ext cx="8806935" cy="5014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7"/>
                </a:lnSpc>
              </a:pP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Piece.prototype.moveDown = </a:t>
              </a:r>
              <a:r>
                <a:rPr lang="en-US" sz="2140">
                  <a:solidFill>
                    <a:srgbClr val="FF9A9A"/>
                  </a:solidFill>
                  <a:latin typeface="Open Sans Bold"/>
                </a:rPr>
                <a:t>function </a:t>
              </a: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() {</a:t>
              </a:r>
            </a:p>
            <a:p>
              <a:pPr>
                <a:lnSpc>
                  <a:spcPts val="2997"/>
                </a:lnSpc>
              </a:pP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     </a:t>
              </a:r>
              <a:r>
                <a:rPr lang="en-US" sz="2140">
                  <a:solidFill>
                    <a:srgbClr val="FF9D6C"/>
                  </a:solidFill>
                  <a:latin typeface="Open Sans Bold"/>
                </a:rPr>
                <a:t>if </a:t>
              </a: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(!this.collision(0, 1, this.activeTetromino)) {</a:t>
              </a:r>
            </a:p>
            <a:p>
              <a:pPr>
                <a:lnSpc>
                  <a:spcPts val="2997"/>
                </a:lnSpc>
              </a:pP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         this.unDraw();</a:t>
              </a:r>
            </a:p>
            <a:p>
              <a:pPr>
                <a:lnSpc>
                  <a:spcPts val="2997"/>
                </a:lnSpc>
              </a:pP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         this.y++;</a:t>
              </a:r>
            </a:p>
            <a:p>
              <a:pPr>
                <a:lnSpc>
                  <a:spcPts val="2997"/>
                </a:lnSpc>
              </a:pP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         this.draw();</a:t>
              </a:r>
            </a:p>
            <a:p>
              <a:pPr>
                <a:lnSpc>
                  <a:spcPts val="2997"/>
                </a:lnSpc>
              </a:pP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 } </a:t>
              </a:r>
              <a:r>
                <a:rPr lang="en-US" sz="2140">
                  <a:solidFill>
                    <a:srgbClr val="FF9D6C"/>
                  </a:solidFill>
                  <a:latin typeface="Open Sans Bold"/>
                </a:rPr>
                <a:t>else </a:t>
              </a: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{</a:t>
              </a:r>
            </a:p>
            <a:p>
              <a:pPr>
                <a:lnSpc>
                  <a:spcPts val="2997"/>
                </a:lnSpc>
              </a:pP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        this.lock();</a:t>
              </a:r>
            </a:p>
            <a:p>
              <a:pPr>
                <a:lnSpc>
                  <a:spcPts val="2997"/>
                </a:lnSpc>
              </a:pP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        p = randomPiece();</a:t>
              </a:r>
            </a:p>
            <a:p>
              <a:pPr>
                <a:lnSpc>
                  <a:spcPts val="2997"/>
                </a:lnSpc>
              </a:pP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 }</a:t>
              </a:r>
            </a:p>
            <a:p>
              <a:pPr>
                <a:lnSpc>
                  <a:spcPts val="2997"/>
                </a:lnSpc>
              </a:pPr>
              <a:r>
                <a:rPr lang="en-US" sz="2140">
                  <a:solidFill>
                    <a:srgbClr val="FFFFFF"/>
                  </a:solidFill>
                  <a:latin typeface="Open Sans Bold"/>
                </a:rPr>
                <a:t>};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5777925" y="4857631"/>
            <a:ext cx="4420533" cy="52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sz="3058" u="sng">
                <a:solidFill>
                  <a:srgbClr val="000000"/>
                </a:solidFill>
                <a:latin typeface="Open Sans Bold"/>
              </a:rPr>
              <a:t>Travamento da peça: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51676" y="579091"/>
            <a:ext cx="13413735" cy="94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sz="6600">
                <a:solidFill>
                  <a:srgbClr val="000000"/>
                </a:solidFill>
                <a:latin typeface="Arcade Gamer"/>
              </a:rPr>
              <a:t>Inicialização da Peça: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817945" y="657930"/>
            <a:ext cx="1145003" cy="776927"/>
            <a:chOff x="0" y="0"/>
            <a:chExt cx="1526671" cy="1035902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511964" y="0"/>
              <a:ext cx="499612" cy="511958"/>
              <a:chOff x="0" y="0"/>
              <a:chExt cx="698260" cy="715514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C549FF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C549FF"/>
              </a:solidFill>
            </p:spPr>
          </p:sp>
        </p:grpSp>
        <p:grpSp>
          <p:nvGrpSpPr>
            <p:cNvPr name="Group 49" id="49"/>
            <p:cNvGrpSpPr/>
            <p:nvPr/>
          </p:nvGrpSpPr>
          <p:grpSpPr>
            <a:xfrm rot="0">
              <a:off x="1027059" y="523944"/>
              <a:ext cx="499612" cy="511958"/>
              <a:chOff x="0" y="0"/>
              <a:chExt cx="698260" cy="715514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C549FF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C549FF"/>
              </a:solidFill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523944"/>
              <a:ext cx="499612" cy="511958"/>
              <a:chOff x="0" y="0"/>
              <a:chExt cx="698260" cy="715514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C549FF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C549FF"/>
              </a:solidFill>
            </p:spPr>
          </p:sp>
        </p:grpSp>
        <p:grpSp>
          <p:nvGrpSpPr>
            <p:cNvPr name="Group 55" id="55"/>
            <p:cNvGrpSpPr/>
            <p:nvPr/>
          </p:nvGrpSpPr>
          <p:grpSpPr>
            <a:xfrm rot="0">
              <a:off x="511964" y="523944"/>
              <a:ext cx="499612" cy="511958"/>
              <a:chOff x="0" y="0"/>
              <a:chExt cx="698260" cy="715514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C549FF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C549FF"/>
              </a:solidFill>
            </p:spPr>
          </p:sp>
        </p:grpSp>
      </p:grpSp>
      <p:sp>
        <p:nvSpPr>
          <p:cNvPr name="Freeform 58" id="58"/>
          <p:cNvSpPr/>
          <p:nvPr/>
        </p:nvSpPr>
        <p:spPr>
          <a:xfrm flipH="false" flipV="false" rot="-10800000">
            <a:off x="16567077" y="52256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1"/>
                </a:lnTo>
                <a:lnTo>
                  <a:pt x="0" y="36653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AutoShape 59" id="59"/>
          <p:cNvSpPr/>
          <p:nvPr/>
        </p:nvSpPr>
        <p:spPr>
          <a:xfrm flipV="true">
            <a:off x="2173075" y="1520476"/>
            <a:ext cx="13392336" cy="26607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1220" y="3247818"/>
            <a:ext cx="7338775" cy="3791365"/>
            <a:chOff x="0" y="0"/>
            <a:chExt cx="9785033" cy="5055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85033" cy="5011846"/>
            </a:xfrm>
            <a:custGeom>
              <a:avLst/>
              <a:gdLst/>
              <a:ahLst/>
              <a:cxnLst/>
              <a:rect r="r" b="b" t="t" l="l"/>
              <a:pathLst>
                <a:path h="5011846" w="9785033">
                  <a:moveTo>
                    <a:pt x="0" y="0"/>
                  </a:moveTo>
                  <a:lnTo>
                    <a:pt x="9785033" y="0"/>
                  </a:lnTo>
                  <a:lnTo>
                    <a:pt x="9785033" y="5011846"/>
                  </a:lnTo>
                  <a:lnTo>
                    <a:pt x="0" y="5011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864348" y="2038432"/>
              <a:ext cx="2900709" cy="1933806"/>
            </a:xfrm>
            <a:custGeom>
              <a:avLst/>
              <a:gdLst/>
              <a:ahLst/>
              <a:cxnLst/>
              <a:rect r="r" b="b" t="t" l="l"/>
              <a:pathLst>
                <a:path h="1933806" w="2900709">
                  <a:moveTo>
                    <a:pt x="0" y="0"/>
                  </a:moveTo>
                  <a:lnTo>
                    <a:pt x="2900709" y="0"/>
                  </a:lnTo>
                  <a:lnTo>
                    <a:pt x="2900709" y="1933805"/>
                  </a:lnTo>
                  <a:lnTo>
                    <a:pt x="0" y="1933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708704" y="1925456"/>
              <a:ext cx="3129697" cy="3129697"/>
            </a:xfrm>
            <a:custGeom>
              <a:avLst/>
              <a:gdLst/>
              <a:ahLst/>
              <a:cxnLst/>
              <a:rect r="r" b="b" t="t" l="l"/>
              <a:pathLst>
                <a:path h="3129697" w="3129697">
                  <a:moveTo>
                    <a:pt x="0" y="0"/>
                  </a:moveTo>
                  <a:lnTo>
                    <a:pt x="3129697" y="0"/>
                  </a:lnTo>
                  <a:lnTo>
                    <a:pt x="3129697" y="3129697"/>
                  </a:lnTo>
                  <a:lnTo>
                    <a:pt x="0" y="3129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920861" y="4161468"/>
              <a:ext cx="742513" cy="578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2637">
                  <a:solidFill>
                    <a:srgbClr val="000000"/>
                  </a:solidFill>
                  <a:latin typeface="Open Sans"/>
                </a:rPr>
                <a:t>L=3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911241" y="3177033"/>
              <a:ext cx="742513" cy="578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2637">
                  <a:solidFill>
                    <a:srgbClr val="000000"/>
                  </a:solidFill>
                  <a:latin typeface="Open Sans"/>
                </a:rPr>
                <a:t>L=2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920861" y="2192652"/>
              <a:ext cx="742513" cy="578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2637">
                  <a:solidFill>
                    <a:srgbClr val="000000"/>
                  </a:solidFill>
                  <a:latin typeface="Open Sans"/>
                </a:rPr>
                <a:t>L=1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892942" y="1215005"/>
              <a:ext cx="792383" cy="578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2637">
                  <a:solidFill>
                    <a:srgbClr val="000000"/>
                  </a:solidFill>
                  <a:latin typeface="Open Sans"/>
                </a:rPr>
                <a:t>C=3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877361" y="1215005"/>
              <a:ext cx="792383" cy="578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2637">
                  <a:solidFill>
                    <a:srgbClr val="000000"/>
                  </a:solidFill>
                  <a:latin typeface="Open Sans"/>
                </a:rPr>
                <a:t>C=2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972517" y="1215005"/>
              <a:ext cx="792383" cy="578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2637">
                  <a:solidFill>
                    <a:srgbClr val="000000"/>
                  </a:solidFill>
                  <a:latin typeface="Open Sans"/>
                </a:rPr>
                <a:t>C=0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475552" y="3250465"/>
            <a:ext cx="8254597" cy="3502626"/>
          </a:xfrm>
          <a:custGeom>
            <a:avLst/>
            <a:gdLst/>
            <a:ahLst/>
            <a:cxnLst/>
            <a:rect r="r" b="b" t="t" l="l"/>
            <a:pathLst>
              <a:path h="3502626" w="8254597">
                <a:moveTo>
                  <a:pt x="0" y="0"/>
                </a:moveTo>
                <a:lnTo>
                  <a:pt x="8254598" y="0"/>
                </a:lnTo>
                <a:lnTo>
                  <a:pt x="8254598" y="3502627"/>
                </a:lnTo>
                <a:lnTo>
                  <a:pt x="0" y="3502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21683" y="657930"/>
            <a:ext cx="754419" cy="776927"/>
            <a:chOff x="0" y="0"/>
            <a:chExt cx="1005892" cy="103590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95081" cy="507315"/>
              <a:chOff x="0" y="0"/>
              <a:chExt cx="698260" cy="71551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0811" y="0"/>
              <a:ext cx="495081" cy="507315"/>
              <a:chOff x="0" y="0"/>
              <a:chExt cx="698260" cy="71551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10811" y="528588"/>
              <a:ext cx="495081" cy="507315"/>
              <a:chOff x="0" y="0"/>
              <a:chExt cx="698260" cy="71551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528588"/>
              <a:ext cx="495081" cy="507315"/>
              <a:chOff x="0" y="0"/>
              <a:chExt cx="698260" cy="71551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</p:grpSp>
      <p:sp>
        <p:nvSpPr>
          <p:cNvPr name="TextBox 26" id="26"/>
          <p:cNvSpPr txBox="true"/>
          <p:nvPr/>
        </p:nvSpPr>
        <p:spPr>
          <a:xfrm rot="0">
            <a:off x="9281443" y="6840157"/>
            <a:ext cx="7053296" cy="118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Sequencia de Draw e unDraw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Sequencia de Verificar a colisão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51676" y="579091"/>
            <a:ext cx="8558388" cy="9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sz="6600">
                <a:solidFill>
                  <a:srgbClr val="000000"/>
                </a:solidFill>
                <a:latin typeface="Arcade Gamer"/>
              </a:rPr>
              <a:t>MovIMENTAÇÃO: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0" y="7200900"/>
            <a:ext cx="6375042" cy="3224859"/>
          </a:xfrm>
          <a:custGeom>
            <a:avLst/>
            <a:gdLst/>
            <a:ahLst/>
            <a:cxnLst/>
            <a:rect r="r" b="b" t="t" l="l"/>
            <a:pathLst>
              <a:path h="3224859" w="6375042">
                <a:moveTo>
                  <a:pt x="0" y="0"/>
                </a:moveTo>
                <a:lnTo>
                  <a:pt x="6375042" y="0"/>
                </a:lnTo>
                <a:lnTo>
                  <a:pt x="6375042" y="3224859"/>
                </a:lnTo>
                <a:lnTo>
                  <a:pt x="0" y="32248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27596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3317020" y="7149620"/>
            <a:ext cx="6035438" cy="4166080"/>
            <a:chOff x="0" y="0"/>
            <a:chExt cx="8047251" cy="555477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3886509" y="0"/>
              <a:ext cx="4160741" cy="5554774"/>
            </a:xfrm>
            <a:custGeom>
              <a:avLst/>
              <a:gdLst/>
              <a:ahLst/>
              <a:cxnLst/>
              <a:rect r="r" b="b" t="t" l="l"/>
              <a:pathLst>
                <a:path h="5554774" w="4160741">
                  <a:moveTo>
                    <a:pt x="0" y="0"/>
                  </a:moveTo>
                  <a:lnTo>
                    <a:pt x="4160742" y="0"/>
                  </a:lnTo>
                  <a:lnTo>
                    <a:pt x="4160742" y="5554774"/>
                  </a:lnTo>
                  <a:lnTo>
                    <a:pt x="0" y="555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7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06837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718329"/>
              <a:ext cx="3706318" cy="2513013"/>
            </a:xfrm>
            <a:custGeom>
              <a:avLst/>
              <a:gdLst/>
              <a:ahLst/>
              <a:cxnLst/>
              <a:rect r="r" b="b" t="t" l="l"/>
              <a:pathLst>
                <a:path h="2513013" w="3706318">
                  <a:moveTo>
                    <a:pt x="0" y="0"/>
                  </a:moveTo>
                  <a:lnTo>
                    <a:pt x="3706318" y="0"/>
                  </a:lnTo>
                  <a:lnTo>
                    <a:pt x="3706318" y="2513012"/>
                  </a:lnTo>
                  <a:lnTo>
                    <a:pt x="0" y="251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2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104291" t="0" r="0" b="-94475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3335350" y="-68455"/>
            <a:ext cx="4933707" cy="2922393"/>
            <a:chOff x="0" y="0"/>
            <a:chExt cx="6578275" cy="3896523"/>
          </a:xfrm>
        </p:grpSpPr>
        <p:sp>
          <p:nvSpPr>
            <p:cNvPr name="Freeform 33" id="33"/>
            <p:cNvSpPr/>
            <p:nvPr/>
          </p:nvSpPr>
          <p:spPr>
            <a:xfrm flipH="false" flipV="false" rot="-10800000">
              <a:off x="3996411" y="136844"/>
              <a:ext cx="2581864" cy="3759680"/>
            </a:xfrm>
            <a:custGeom>
              <a:avLst/>
              <a:gdLst/>
              <a:ahLst/>
              <a:cxnLst/>
              <a:rect r="r" b="b" t="t" l="l"/>
              <a:pathLst>
                <a:path h="3759680" w="2581864">
                  <a:moveTo>
                    <a:pt x="0" y="0"/>
                  </a:moveTo>
                  <a:lnTo>
                    <a:pt x="2581864" y="0"/>
                  </a:lnTo>
                  <a:lnTo>
                    <a:pt x="2581864" y="3759679"/>
                  </a:lnTo>
                  <a:lnTo>
                    <a:pt x="0" y="37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6999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193264" t="0" r="0" b="-29989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10800000">
              <a:off x="0" y="0"/>
              <a:ext cx="3807187" cy="2590096"/>
            </a:xfrm>
            <a:custGeom>
              <a:avLst/>
              <a:gdLst/>
              <a:ahLst/>
              <a:cxnLst/>
              <a:rect r="r" b="b" t="t" l="l"/>
              <a:pathLst>
                <a:path h="2590096" w="3807187">
                  <a:moveTo>
                    <a:pt x="0" y="0"/>
                  </a:moveTo>
                  <a:lnTo>
                    <a:pt x="3807187" y="0"/>
                  </a:lnTo>
                  <a:lnTo>
                    <a:pt x="3807187" y="2590096"/>
                  </a:lnTo>
                  <a:lnTo>
                    <a:pt x="0" y="259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7999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-98879" t="0" r="0" b="-88687"/>
              </a:stretch>
            </a:blipFill>
          </p:spPr>
        </p:sp>
      </p:grpSp>
      <p:sp>
        <p:nvSpPr>
          <p:cNvPr name="AutoShape 35" id="35"/>
          <p:cNvSpPr/>
          <p:nvPr/>
        </p:nvSpPr>
        <p:spPr>
          <a:xfrm flipV="true">
            <a:off x="2173075" y="1520542"/>
            <a:ext cx="8375259" cy="26541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3859" y="3319780"/>
            <a:ext cx="9279527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Open Sans Bold"/>
              </a:rPr>
              <a:t>Dentro do verificador de linha cheia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     cont++;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     score += updatescore(cont);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Open Sans Bold"/>
              </a:rPr>
              <a:t>Fora do verificador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     cont = 0;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66508" y="6790658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837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0444613" y="2046084"/>
            <a:ext cx="5171728" cy="7840053"/>
            <a:chOff x="0" y="0"/>
            <a:chExt cx="6895637" cy="1045340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895637" cy="10453404"/>
              <a:chOff x="0" y="0"/>
              <a:chExt cx="715464" cy="108460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5464" cy="1084603"/>
              </a:xfrm>
              <a:custGeom>
                <a:avLst/>
                <a:gdLst/>
                <a:ahLst/>
                <a:cxnLst/>
                <a:rect r="r" b="b" t="t" l="l"/>
                <a:pathLst>
                  <a:path h="1084603" w="715464">
                    <a:moveTo>
                      <a:pt x="0" y="0"/>
                    </a:moveTo>
                    <a:lnTo>
                      <a:pt x="715464" y="0"/>
                    </a:lnTo>
                    <a:lnTo>
                      <a:pt x="715464" y="1084603"/>
                    </a:lnTo>
                    <a:lnTo>
                      <a:pt x="0" y="1084603"/>
                    </a:lnTo>
                    <a:close/>
                  </a:path>
                </a:pathLst>
              </a:custGeom>
              <a:solidFill>
                <a:srgbClr val="282A3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15464" cy="11322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552625" y="144556"/>
              <a:ext cx="5860602" cy="1011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9A9A"/>
                  </a:solidFill>
                  <a:latin typeface="Open Sans Bold"/>
                </a:rPr>
                <a:t>function </a:t>
              </a: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updatescore(linhas){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</a:t>
              </a:r>
              <a:r>
                <a:rPr lang="en-US" sz="2386">
                  <a:solidFill>
                    <a:srgbClr val="FF9D6C"/>
                  </a:solidFill>
                  <a:latin typeface="Open Sans Bold"/>
                </a:rPr>
                <a:t> if </a:t>
              </a: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(linhas == 0) {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    </a:t>
              </a:r>
              <a:r>
                <a:rPr lang="en-US" sz="2386">
                  <a:solidFill>
                    <a:srgbClr val="5CE1E6"/>
                  </a:solidFill>
                  <a:latin typeface="Open Sans Bold"/>
                </a:rPr>
                <a:t>return </a:t>
              </a: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0;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} 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</a:t>
              </a:r>
              <a:r>
                <a:rPr lang="en-US" sz="2386">
                  <a:solidFill>
                    <a:srgbClr val="FF9D6C"/>
                  </a:solidFill>
                  <a:latin typeface="Open Sans Bold"/>
                </a:rPr>
                <a:t> if</a:t>
              </a: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(linhas == 1) {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    </a:t>
              </a:r>
              <a:r>
                <a:rPr lang="en-US" sz="2386">
                  <a:solidFill>
                    <a:srgbClr val="5CE1E6"/>
                  </a:solidFill>
                  <a:latin typeface="Open Sans Bold"/>
                </a:rPr>
                <a:t>return </a:t>
              </a: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1;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} 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</a:t>
              </a:r>
              <a:r>
                <a:rPr lang="en-US" sz="2386">
                  <a:solidFill>
                    <a:srgbClr val="FF9D6C"/>
                  </a:solidFill>
                  <a:latin typeface="Open Sans Bold"/>
                </a:rPr>
                <a:t>if</a:t>
              </a: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(linhas == 2) {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    </a:t>
              </a:r>
              <a:r>
                <a:rPr lang="en-US" sz="2386">
                  <a:solidFill>
                    <a:srgbClr val="5CE1E6"/>
                  </a:solidFill>
                  <a:latin typeface="Open Sans Bold"/>
                </a:rPr>
                <a:t>return </a:t>
              </a: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1;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} 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</a:t>
              </a:r>
              <a:r>
                <a:rPr lang="en-US" sz="2386">
                  <a:solidFill>
                    <a:srgbClr val="FF9D6C"/>
                  </a:solidFill>
                  <a:latin typeface="Open Sans Bold"/>
                </a:rPr>
                <a:t>if</a:t>
              </a: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(linhas == 3) {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    </a:t>
              </a:r>
              <a:r>
                <a:rPr lang="en-US" sz="2386">
                  <a:solidFill>
                    <a:srgbClr val="5CE1E6"/>
                  </a:solidFill>
                  <a:latin typeface="Open Sans Bold"/>
                </a:rPr>
                <a:t>return </a:t>
              </a: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4;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}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</a:t>
              </a:r>
              <a:r>
                <a:rPr lang="en-US" sz="2386">
                  <a:solidFill>
                    <a:srgbClr val="FF9D6C"/>
                  </a:solidFill>
                  <a:latin typeface="Open Sans Bold"/>
                </a:rPr>
                <a:t>if</a:t>
              </a: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(linhas == 4) {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    </a:t>
              </a:r>
              <a:r>
                <a:rPr lang="en-US" sz="2386">
                  <a:solidFill>
                    <a:srgbClr val="5CE1E6"/>
                  </a:solidFill>
                  <a:latin typeface="Open Sans Bold"/>
                </a:rPr>
                <a:t>return </a:t>
              </a: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18;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    } </a:t>
              </a:r>
            </a:p>
            <a:p>
              <a:pPr>
                <a:lnSpc>
                  <a:spcPts val="3340"/>
                </a:lnSpc>
              </a:pPr>
              <a:r>
                <a:rPr lang="en-US" sz="2386">
                  <a:solidFill>
                    <a:srgbClr val="FFFFFF"/>
                  </a:solidFill>
                  <a:latin typeface="Open Sans Bold"/>
                </a:rPr>
                <a:t>}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51676" y="579091"/>
            <a:ext cx="10374054" cy="9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sz="6600">
                <a:solidFill>
                  <a:srgbClr val="000000"/>
                </a:solidFill>
                <a:latin typeface="Arcade Gamer"/>
              </a:rPr>
              <a:t>Pontuação: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7945" y="257581"/>
            <a:ext cx="758553" cy="1177275"/>
            <a:chOff x="0" y="0"/>
            <a:chExt cx="1011404" cy="15697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515267" y="533797"/>
              <a:ext cx="496138" cy="508397"/>
              <a:chOff x="0" y="0"/>
              <a:chExt cx="698260" cy="71551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15267" y="1061302"/>
              <a:ext cx="496138" cy="508397"/>
              <a:chOff x="0" y="0"/>
              <a:chExt cx="698260" cy="71551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061302"/>
              <a:ext cx="496138" cy="508397"/>
              <a:chOff x="0" y="0"/>
              <a:chExt cx="698260" cy="71551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15267" y="0"/>
              <a:ext cx="496138" cy="508397"/>
              <a:chOff x="0" y="0"/>
              <a:chExt cx="698260" cy="71551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48580" y="7200900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0"/>
                </a:moveTo>
                <a:lnTo>
                  <a:pt x="6375043" y="0"/>
                </a:lnTo>
                <a:lnTo>
                  <a:pt x="63750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16187841" y="0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577076" y="-3678823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 flipV="true">
            <a:off x="2173075" y="1520542"/>
            <a:ext cx="6462990" cy="26541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6508" y="6790658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580" y="7200900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0"/>
                </a:moveTo>
                <a:lnTo>
                  <a:pt x="6375043" y="0"/>
                </a:lnTo>
                <a:lnTo>
                  <a:pt x="63750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187841" y="0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77076" y="-3678823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46219"/>
            <a:ext cx="1879850" cy="2287428"/>
          </a:xfrm>
          <a:custGeom>
            <a:avLst/>
            <a:gdLst/>
            <a:ahLst/>
            <a:cxnLst/>
            <a:rect r="r" b="b" t="t" l="l"/>
            <a:pathLst>
              <a:path h="2287428" w="1879850">
                <a:moveTo>
                  <a:pt x="0" y="0"/>
                </a:moveTo>
                <a:lnTo>
                  <a:pt x="1879850" y="0"/>
                </a:lnTo>
                <a:lnTo>
                  <a:pt x="1879850" y="2287428"/>
                </a:lnTo>
                <a:lnTo>
                  <a:pt x="0" y="2287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42672" y="1805971"/>
            <a:ext cx="6099731" cy="6675058"/>
          </a:xfrm>
          <a:custGeom>
            <a:avLst/>
            <a:gdLst/>
            <a:ahLst/>
            <a:cxnLst/>
            <a:rect r="r" b="b" t="t" l="l"/>
            <a:pathLst>
              <a:path h="6675058" w="6099731">
                <a:moveTo>
                  <a:pt x="0" y="0"/>
                </a:moveTo>
                <a:lnTo>
                  <a:pt x="6099731" y="0"/>
                </a:lnTo>
                <a:lnTo>
                  <a:pt x="6099731" y="6675058"/>
                </a:lnTo>
                <a:lnTo>
                  <a:pt x="0" y="6675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3835" t="-20962" r="-20328" b="-199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78706" y="1375426"/>
            <a:ext cx="35868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100 pontos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6508" y="6790658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580" y="7200900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0"/>
                </a:moveTo>
                <a:lnTo>
                  <a:pt x="6375043" y="0"/>
                </a:lnTo>
                <a:lnTo>
                  <a:pt x="63750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187841" y="0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77076" y="-3678823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1738" y="846219"/>
            <a:ext cx="1886812" cy="2295900"/>
          </a:xfrm>
          <a:custGeom>
            <a:avLst/>
            <a:gdLst/>
            <a:ahLst/>
            <a:cxnLst/>
            <a:rect r="r" b="b" t="t" l="l"/>
            <a:pathLst>
              <a:path h="2295900" w="1886812">
                <a:moveTo>
                  <a:pt x="0" y="0"/>
                </a:moveTo>
                <a:lnTo>
                  <a:pt x="1886812" y="0"/>
                </a:lnTo>
                <a:lnTo>
                  <a:pt x="1886812" y="2295900"/>
                </a:lnTo>
                <a:lnTo>
                  <a:pt x="0" y="2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08187" y="1866599"/>
            <a:ext cx="8793083" cy="7523605"/>
            <a:chOff x="0" y="0"/>
            <a:chExt cx="11724110" cy="100314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599" y="0"/>
              <a:ext cx="11698512" cy="10031474"/>
            </a:xfrm>
            <a:custGeom>
              <a:avLst/>
              <a:gdLst/>
              <a:ahLst/>
              <a:cxnLst/>
              <a:rect r="r" b="b" t="t" l="l"/>
              <a:pathLst>
                <a:path h="10031474" w="11698512">
                  <a:moveTo>
                    <a:pt x="0" y="0"/>
                  </a:moveTo>
                  <a:lnTo>
                    <a:pt x="11698511" y="0"/>
                  </a:lnTo>
                  <a:lnTo>
                    <a:pt x="11698511" y="10031474"/>
                  </a:lnTo>
                  <a:lnTo>
                    <a:pt x="0" y="10031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265449">
              <a:off x="597190" y="1517239"/>
              <a:ext cx="5886640" cy="4414980"/>
            </a:xfrm>
            <a:custGeom>
              <a:avLst/>
              <a:gdLst/>
              <a:ahLst/>
              <a:cxnLst/>
              <a:rect r="r" b="b" t="t" l="l"/>
              <a:pathLst>
                <a:path h="4414980" w="5886640">
                  <a:moveTo>
                    <a:pt x="0" y="0"/>
                  </a:moveTo>
                  <a:lnTo>
                    <a:pt x="5886640" y="0"/>
                  </a:lnTo>
                  <a:lnTo>
                    <a:pt x="5886640" y="4414980"/>
                  </a:lnTo>
                  <a:lnTo>
                    <a:pt x="0" y="4414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61933" y="3187759"/>
              <a:ext cx="5886640" cy="4414980"/>
            </a:xfrm>
            <a:custGeom>
              <a:avLst/>
              <a:gdLst/>
              <a:ahLst/>
              <a:cxnLst/>
              <a:rect r="r" b="b" t="t" l="l"/>
              <a:pathLst>
                <a:path h="4414980" w="5886640">
                  <a:moveTo>
                    <a:pt x="0" y="0"/>
                  </a:moveTo>
                  <a:lnTo>
                    <a:pt x="5886640" y="0"/>
                  </a:lnTo>
                  <a:lnTo>
                    <a:pt x="5886640" y="4414980"/>
                  </a:lnTo>
                  <a:lnTo>
                    <a:pt x="0" y="4414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927053">
              <a:off x="3901809" y="1618628"/>
              <a:ext cx="5886640" cy="4414980"/>
            </a:xfrm>
            <a:custGeom>
              <a:avLst/>
              <a:gdLst/>
              <a:ahLst/>
              <a:cxnLst/>
              <a:rect r="r" b="b" t="t" l="l"/>
              <a:pathLst>
                <a:path h="4414980" w="5886640">
                  <a:moveTo>
                    <a:pt x="0" y="0"/>
                  </a:moveTo>
                  <a:lnTo>
                    <a:pt x="5886640" y="0"/>
                  </a:lnTo>
                  <a:lnTo>
                    <a:pt x="5886640" y="4414980"/>
                  </a:lnTo>
                  <a:lnTo>
                    <a:pt x="0" y="4414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908550" y="1375426"/>
            <a:ext cx="39637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1000 pontos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6508" y="6790658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580" y="7200900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0"/>
                </a:moveTo>
                <a:lnTo>
                  <a:pt x="6375043" y="0"/>
                </a:lnTo>
                <a:lnTo>
                  <a:pt x="63750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187841" y="0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77076" y="-3678823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22884"/>
            <a:ext cx="1879850" cy="2287428"/>
          </a:xfrm>
          <a:custGeom>
            <a:avLst/>
            <a:gdLst/>
            <a:ahLst/>
            <a:cxnLst/>
            <a:rect r="r" b="b" t="t" l="l"/>
            <a:pathLst>
              <a:path h="2287428" w="1879850">
                <a:moveTo>
                  <a:pt x="0" y="0"/>
                </a:moveTo>
                <a:lnTo>
                  <a:pt x="1879850" y="0"/>
                </a:lnTo>
                <a:lnTo>
                  <a:pt x="1879850" y="2287429"/>
                </a:lnTo>
                <a:lnTo>
                  <a:pt x="0" y="2287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2740218">
            <a:off x="7819797" y="4712245"/>
            <a:ext cx="187130" cy="163739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3680" y="-8369"/>
              <a:ext cx="854946" cy="719569"/>
            </a:xfrm>
            <a:custGeom>
              <a:avLst/>
              <a:gdLst/>
              <a:ahLst/>
              <a:cxnLst/>
              <a:rect r="r" b="b" t="t" l="l"/>
              <a:pathLst>
                <a:path h="719569" w="854946">
                  <a:moveTo>
                    <a:pt x="65903" y="121927"/>
                  </a:moveTo>
                  <a:cubicBezTo>
                    <a:pt x="0" y="230500"/>
                    <a:pt x="46429" y="336178"/>
                    <a:pt x="104776" y="392266"/>
                  </a:cubicBezTo>
                  <a:lnTo>
                    <a:pt x="445927" y="719569"/>
                  </a:lnTo>
                  <a:lnTo>
                    <a:pt x="779877" y="393436"/>
                  </a:lnTo>
                  <a:cubicBezTo>
                    <a:pt x="834145" y="333099"/>
                    <a:pt x="854946" y="269099"/>
                    <a:pt x="843393" y="197834"/>
                  </a:cubicBezTo>
                  <a:cubicBezTo>
                    <a:pt x="827435" y="99251"/>
                    <a:pt x="746197" y="22767"/>
                    <a:pt x="645842" y="11845"/>
                  </a:cubicBezTo>
                  <a:cubicBezTo>
                    <a:pt x="584292" y="5218"/>
                    <a:pt x="524835" y="22636"/>
                    <a:pt x="478430" y="61198"/>
                  </a:cubicBezTo>
                  <a:cubicBezTo>
                    <a:pt x="465940" y="71573"/>
                    <a:pt x="454776" y="83173"/>
                    <a:pt x="445047" y="95780"/>
                  </a:cubicBezTo>
                  <a:cubicBezTo>
                    <a:pt x="433503" y="81425"/>
                    <a:pt x="419967" y="68294"/>
                    <a:pt x="404657" y="56657"/>
                  </a:cubicBezTo>
                  <a:cubicBezTo>
                    <a:pt x="351294" y="16102"/>
                    <a:pt x="283367" y="0"/>
                    <a:pt x="218120" y="12523"/>
                  </a:cubicBezTo>
                  <a:cubicBezTo>
                    <a:pt x="156323" y="24461"/>
                    <a:pt x="100853" y="64323"/>
                    <a:pt x="65903" y="121927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53975"/>
              <a:ext cx="660400" cy="638175"/>
            </a:xfrm>
            <a:prstGeom prst="rect">
              <a:avLst/>
            </a:prstGeom>
          </p:spPr>
          <p:txBody>
            <a:bodyPr anchor="ctr" rtlCol="false" tIns="36308" lIns="36308" bIns="36308" rIns="36308"/>
            <a:lstStyle/>
            <a:p>
              <a:pPr algn="ctr">
                <a:lnSpc>
                  <a:spcPts val="389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35809">
            <a:off x="3645470" y="6031027"/>
            <a:ext cx="4661591" cy="3581588"/>
          </a:xfrm>
          <a:custGeom>
            <a:avLst/>
            <a:gdLst/>
            <a:ahLst/>
            <a:cxnLst/>
            <a:rect r="r" b="b" t="t" l="l"/>
            <a:pathLst>
              <a:path h="3581588" w="4661591">
                <a:moveTo>
                  <a:pt x="0" y="0"/>
                </a:moveTo>
                <a:lnTo>
                  <a:pt x="4661591" y="0"/>
                </a:lnTo>
                <a:lnTo>
                  <a:pt x="4661591" y="3581588"/>
                </a:lnTo>
                <a:lnTo>
                  <a:pt x="0" y="3581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59" t="-99" r="-45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60598">
            <a:off x="5790762" y="3034553"/>
            <a:ext cx="2104593" cy="4999001"/>
          </a:xfrm>
          <a:custGeom>
            <a:avLst/>
            <a:gdLst/>
            <a:ahLst/>
            <a:cxnLst/>
            <a:rect r="r" b="b" t="t" l="l"/>
            <a:pathLst>
              <a:path h="4999001" w="2104593">
                <a:moveTo>
                  <a:pt x="0" y="0"/>
                </a:moveTo>
                <a:lnTo>
                  <a:pt x="2104593" y="0"/>
                </a:lnTo>
                <a:lnTo>
                  <a:pt x="2104593" y="4999001"/>
                </a:lnTo>
                <a:lnTo>
                  <a:pt x="0" y="4999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403" t="0" r="-340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06314" y="3195627"/>
            <a:ext cx="4736262" cy="7016684"/>
          </a:xfrm>
          <a:custGeom>
            <a:avLst/>
            <a:gdLst/>
            <a:ahLst/>
            <a:cxnLst/>
            <a:rect r="r" b="b" t="t" l="l"/>
            <a:pathLst>
              <a:path h="7016684" w="4736262">
                <a:moveTo>
                  <a:pt x="0" y="0"/>
                </a:moveTo>
                <a:lnTo>
                  <a:pt x="4736262" y="0"/>
                </a:lnTo>
                <a:lnTo>
                  <a:pt x="4736262" y="7016685"/>
                </a:lnTo>
                <a:lnTo>
                  <a:pt x="0" y="7016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72717" y="3919173"/>
            <a:ext cx="3803455" cy="4796283"/>
          </a:xfrm>
          <a:custGeom>
            <a:avLst/>
            <a:gdLst/>
            <a:ahLst/>
            <a:cxnLst/>
            <a:rect r="r" b="b" t="t" l="l"/>
            <a:pathLst>
              <a:path h="4796283" w="3803455">
                <a:moveTo>
                  <a:pt x="0" y="0"/>
                </a:moveTo>
                <a:lnTo>
                  <a:pt x="3803455" y="0"/>
                </a:lnTo>
                <a:lnTo>
                  <a:pt x="3803455" y="4796284"/>
                </a:lnTo>
                <a:lnTo>
                  <a:pt x="0" y="47962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567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8254421">
            <a:off x="14138518" y="7935056"/>
            <a:ext cx="266547" cy="233229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3680" y="-8369"/>
              <a:ext cx="854946" cy="719569"/>
            </a:xfrm>
            <a:custGeom>
              <a:avLst/>
              <a:gdLst/>
              <a:ahLst/>
              <a:cxnLst/>
              <a:rect r="r" b="b" t="t" l="l"/>
              <a:pathLst>
                <a:path h="719569" w="854946">
                  <a:moveTo>
                    <a:pt x="65903" y="121927"/>
                  </a:moveTo>
                  <a:cubicBezTo>
                    <a:pt x="0" y="230500"/>
                    <a:pt x="46429" y="336178"/>
                    <a:pt x="104776" y="392266"/>
                  </a:cubicBezTo>
                  <a:lnTo>
                    <a:pt x="445927" y="719569"/>
                  </a:lnTo>
                  <a:lnTo>
                    <a:pt x="779877" y="393436"/>
                  </a:lnTo>
                  <a:cubicBezTo>
                    <a:pt x="834145" y="333099"/>
                    <a:pt x="854946" y="269099"/>
                    <a:pt x="843393" y="197834"/>
                  </a:cubicBezTo>
                  <a:cubicBezTo>
                    <a:pt x="827435" y="99251"/>
                    <a:pt x="746197" y="22767"/>
                    <a:pt x="645842" y="11845"/>
                  </a:cubicBezTo>
                  <a:cubicBezTo>
                    <a:pt x="584292" y="5218"/>
                    <a:pt x="524835" y="22636"/>
                    <a:pt x="478430" y="61198"/>
                  </a:cubicBezTo>
                  <a:cubicBezTo>
                    <a:pt x="465940" y="71573"/>
                    <a:pt x="454776" y="83173"/>
                    <a:pt x="445047" y="95780"/>
                  </a:cubicBezTo>
                  <a:cubicBezTo>
                    <a:pt x="433503" y="81425"/>
                    <a:pt x="419967" y="68294"/>
                    <a:pt x="404657" y="56657"/>
                  </a:cubicBezTo>
                  <a:cubicBezTo>
                    <a:pt x="351294" y="16102"/>
                    <a:pt x="283367" y="0"/>
                    <a:pt x="218120" y="12523"/>
                  </a:cubicBezTo>
                  <a:cubicBezTo>
                    <a:pt x="156323" y="24461"/>
                    <a:pt x="100853" y="64323"/>
                    <a:pt x="65903" y="12192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53975"/>
              <a:ext cx="660400" cy="638175"/>
            </a:xfrm>
            <a:prstGeom prst="rect">
              <a:avLst/>
            </a:prstGeom>
          </p:spPr>
          <p:txBody>
            <a:bodyPr anchor="ctr" rtlCol="false" tIns="36308" lIns="36308" bIns="36308" rIns="36308"/>
            <a:lstStyle/>
            <a:p>
              <a:pPr algn="ctr">
                <a:lnSpc>
                  <a:spcPts val="389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745186" y="5143500"/>
            <a:ext cx="703653" cy="622702"/>
          </a:xfrm>
          <a:custGeom>
            <a:avLst/>
            <a:gdLst/>
            <a:ahLst/>
            <a:cxnLst/>
            <a:rect r="r" b="b" t="t" l="l"/>
            <a:pathLst>
              <a:path h="622702" w="703653">
                <a:moveTo>
                  <a:pt x="0" y="0"/>
                </a:moveTo>
                <a:lnTo>
                  <a:pt x="703654" y="0"/>
                </a:lnTo>
                <a:lnTo>
                  <a:pt x="703654" y="622702"/>
                </a:lnTo>
                <a:lnTo>
                  <a:pt x="0" y="6227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370770" y="2558087"/>
            <a:ext cx="4186023" cy="78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353">
                <a:solidFill>
                  <a:srgbClr val="000000"/>
                </a:solidFill>
                <a:latin typeface="Adlery Pro"/>
              </a:rPr>
              <a:t>Beijo </a:t>
            </a:r>
            <a:r>
              <a:rPr lang="en-US" sz="4353" u="sng">
                <a:solidFill>
                  <a:srgbClr val="000000"/>
                </a:solidFill>
                <a:latin typeface="Adlery Pro"/>
              </a:rPr>
              <a:t>“do”</a:t>
            </a:r>
            <a:r>
              <a:rPr lang="en-US" sz="4353">
                <a:solidFill>
                  <a:srgbClr val="000000"/>
                </a:solidFill>
                <a:latin typeface="Adlery Pro"/>
              </a:rPr>
              <a:t> Emori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65035" y="2528382"/>
            <a:ext cx="3711327" cy="74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Adlery Pro"/>
              </a:rPr>
              <a:t>Beijo </a:t>
            </a:r>
            <a:r>
              <a:rPr lang="en-US" sz="4099" u="sng">
                <a:solidFill>
                  <a:srgbClr val="000000"/>
                </a:solidFill>
                <a:latin typeface="Adlery Pro"/>
              </a:rPr>
              <a:t>“no”</a:t>
            </a:r>
            <a:r>
              <a:rPr lang="en-US" sz="4099">
                <a:solidFill>
                  <a:srgbClr val="000000"/>
                </a:solidFill>
                <a:latin typeface="Adlery Pro"/>
              </a:rPr>
              <a:t> EMOri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36102" y="1375426"/>
            <a:ext cx="39637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7777 pontos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6508" y="6790658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580" y="7200900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0"/>
                </a:moveTo>
                <a:lnTo>
                  <a:pt x="6375043" y="0"/>
                </a:lnTo>
                <a:lnTo>
                  <a:pt x="63750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187841" y="0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77076" y="-3678823"/>
            <a:ext cx="3389432" cy="4525042"/>
          </a:xfrm>
          <a:custGeom>
            <a:avLst/>
            <a:gdLst/>
            <a:ahLst/>
            <a:cxnLst/>
            <a:rect r="r" b="b" t="t" l="l"/>
            <a:pathLst>
              <a:path h="4525042" w="3389432">
                <a:moveTo>
                  <a:pt x="0" y="0"/>
                </a:moveTo>
                <a:lnTo>
                  <a:pt x="3389432" y="0"/>
                </a:lnTo>
                <a:lnTo>
                  <a:pt x="3389432" y="4525042"/>
                </a:lnTo>
                <a:lnTo>
                  <a:pt x="0" y="452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7269" y="429977"/>
            <a:ext cx="1870130" cy="2337662"/>
          </a:xfrm>
          <a:custGeom>
            <a:avLst/>
            <a:gdLst/>
            <a:ahLst/>
            <a:cxnLst/>
            <a:rect r="r" b="b" t="t" l="l"/>
            <a:pathLst>
              <a:path h="2337662" w="1870130">
                <a:moveTo>
                  <a:pt x="0" y="0"/>
                </a:moveTo>
                <a:lnTo>
                  <a:pt x="1870130" y="0"/>
                </a:lnTo>
                <a:lnTo>
                  <a:pt x="1870130" y="2337663"/>
                </a:lnTo>
                <a:lnTo>
                  <a:pt x="0" y="2337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2066" y="631245"/>
            <a:ext cx="6323092" cy="174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2"/>
              </a:lnSpc>
            </a:pPr>
            <a:r>
              <a:rPr lang="en-US" sz="10258">
                <a:solidFill>
                  <a:srgbClr val="000000"/>
                </a:solidFill>
                <a:latin typeface="Beach Resort"/>
              </a:rPr>
              <a:t>BLACKLIST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72066" y="2545148"/>
            <a:ext cx="6071934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Milton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Mais que ama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Leonardo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Uirá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Gabriel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Henrique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48897" y="2545148"/>
            <a:ext cx="4634586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Dark Joel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Antônio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Rubens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João Vitor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Nattan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Matheus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42765" y="7149620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6375042" y="0"/>
                </a:moveTo>
                <a:lnTo>
                  <a:pt x="0" y="0"/>
                </a:lnTo>
                <a:lnTo>
                  <a:pt x="0" y="4114800"/>
                </a:lnTo>
                <a:lnTo>
                  <a:pt x="6375042" y="4114800"/>
                </a:lnTo>
                <a:lnTo>
                  <a:pt x="6375042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6253" y="7200900"/>
            <a:ext cx="3120556" cy="4166080"/>
          </a:xfrm>
          <a:custGeom>
            <a:avLst/>
            <a:gdLst/>
            <a:ahLst/>
            <a:cxnLst/>
            <a:rect r="r" b="b" t="t" l="l"/>
            <a:pathLst>
              <a:path h="4166080" w="3120556">
                <a:moveTo>
                  <a:pt x="0" y="0"/>
                </a:moveTo>
                <a:lnTo>
                  <a:pt x="3120556" y="0"/>
                </a:lnTo>
                <a:lnTo>
                  <a:pt x="3120556" y="4166080"/>
                </a:lnTo>
                <a:lnTo>
                  <a:pt x="0" y="416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56834" y="7200900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0"/>
                </a:moveTo>
                <a:lnTo>
                  <a:pt x="6375043" y="0"/>
                </a:lnTo>
                <a:lnTo>
                  <a:pt x="63750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31902" y="7149620"/>
            <a:ext cx="3120556" cy="4166080"/>
          </a:xfrm>
          <a:custGeom>
            <a:avLst/>
            <a:gdLst/>
            <a:ahLst/>
            <a:cxnLst/>
            <a:rect r="r" b="b" t="t" l="l"/>
            <a:pathLst>
              <a:path h="4166080" w="3120556">
                <a:moveTo>
                  <a:pt x="0" y="0"/>
                </a:moveTo>
                <a:lnTo>
                  <a:pt x="3120555" y="0"/>
                </a:lnTo>
                <a:lnTo>
                  <a:pt x="3120555" y="4166080"/>
                </a:lnTo>
                <a:lnTo>
                  <a:pt x="0" y="416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6997" y="424741"/>
            <a:ext cx="2163875" cy="2045845"/>
          </a:xfrm>
          <a:custGeom>
            <a:avLst/>
            <a:gdLst/>
            <a:ahLst/>
            <a:cxnLst/>
            <a:rect r="r" b="b" t="t" l="l"/>
            <a:pathLst>
              <a:path h="2045845" w="2163875">
                <a:moveTo>
                  <a:pt x="0" y="0"/>
                </a:moveTo>
                <a:lnTo>
                  <a:pt x="2163875" y="0"/>
                </a:lnTo>
                <a:lnTo>
                  <a:pt x="2163875" y="2045845"/>
                </a:lnTo>
                <a:lnTo>
                  <a:pt x="0" y="204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6031877" y="4637211"/>
            <a:ext cx="1048227" cy="89623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6031877" y="4893727"/>
            <a:ext cx="1158501" cy="1494840"/>
          </a:xfrm>
          <a:custGeom>
            <a:avLst/>
            <a:gdLst/>
            <a:ahLst/>
            <a:cxnLst/>
            <a:rect r="r" b="b" t="t" l="l"/>
            <a:pathLst>
              <a:path h="1494840" w="1158501">
                <a:moveTo>
                  <a:pt x="0" y="0"/>
                </a:moveTo>
                <a:lnTo>
                  <a:pt x="1158501" y="0"/>
                </a:lnTo>
                <a:lnTo>
                  <a:pt x="1158501" y="1494840"/>
                </a:lnTo>
                <a:lnTo>
                  <a:pt x="0" y="14948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52822" y="823689"/>
            <a:ext cx="4601355" cy="169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146"/>
              </a:lnSpc>
              <a:spcBef>
                <a:spcPct val="0"/>
              </a:spcBef>
            </a:pPr>
            <a:r>
              <a:rPr lang="en-US" sz="9390">
                <a:solidFill>
                  <a:srgbClr val="000000"/>
                </a:solidFill>
                <a:latin typeface="Arcade Gamer"/>
              </a:rPr>
              <a:t>LINK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0392" y="4541961"/>
            <a:ext cx="15235598" cy="81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10"/>
              </a:lnSpc>
            </a:pPr>
            <a:r>
              <a:rPr lang="en-US" sz="4721" u="sng">
                <a:solidFill>
                  <a:srgbClr val="000000"/>
                </a:solidFill>
                <a:latin typeface="Open Sans"/>
                <a:hlinkClick r:id="rId15" tooltip="https://black-bush-0fb102910.4.azurestaticapps.net"/>
              </a:rPr>
              <a:t>https://black-bush-0fb102910.4.azurestaticapps.net/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5050849" y="-992651"/>
            <a:ext cx="3120556" cy="4166080"/>
          </a:xfrm>
          <a:custGeom>
            <a:avLst/>
            <a:gdLst/>
            <a:ahLst/>
            <a:cxnLst/>
            <a:rect r="r" b="b" t="t" l="l"/>
            <a:pathLst>
              <a:path h="4166080" w="3120556">
                <a:moveTo>
                  <a:pt x="0" y="0"/>
                </a:moveTo>
                <a:lnTo>
                  <a:pt x="3120556" y="0"/>
                </a:lnTo>
                <a:lnTo>
                  <a:pt x="3120556" y="4166080"/>
                </a:lnTo>
                <a:lnTo>
                  <a:pt x="0" y="416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1568237" y="-2083040"/>
            <a:ext cx="3120556" cy="4166080"/>
          </a:xfrm>
          <a:custGeom>
            <a:avLst/>
            <a:gdLst/>
            <a:ahLst/>
            <a:cxnLst/>
            <a:rect r="r" b="b" t="t" l="l"/>
            <a:pathLst>
              <a:path h="4166080" w="3120556">
                <a:moveTo>
                  <a:pt x="0" y="0"/>
                </a:moveTo>
                <a:lnTo>
                  <a:pt x="3120556" y="0"/>
                </a:lnTo>
                <a:lnTo>
                  <a:pt x="3120556" y="4166080"/>
                </a:lnTo>
                <a:lnTo>
                  <a:pt x="0" y="416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6837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97769">
            <a:off x="1335945" y="1444733"/>
            <a:ext cx="2412065" cy="1989953"/>
          </a:xfrm>
          <a:custGeom>
            <a:avLst/>
            <a:gdLst/>
            <a:ahLst/>
            <a:cxnLst/>
            <a:rect r="r" b="b" t="t" l="l"/>
            <a:pathLst>
              <a:path h="1989953" w="2412065">
                <a:moveTo>
                  <a:pt x="0" y="0"/>
                </a:moveTo>
                <a:lnTo>
                  <a:pt x="2412064" y="0"/>
                </a:lnTo>
                <a:lnTo>
                  <a:pt x="2412064" y="1989953"/>
                </a:lnTo>
                <a:lnTo>
                  <a:pt x="0" y="198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42765" y="7200900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6375042" y="0"/>
                </a:moveTo>
                <a:lnTo>
                  <a:pt x="0" y="0"/>
                </a:lnTo>
                <a:lnTo>
                  <a:pt x="0" y="4114800"/>
                </a:lnTo>
                <a:lnTo>
                  <a:pt x="6375042" y="4114800"/>
                </a:lnTo>
                <a:lnTo>
                  <a:pt x="6375042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1620" y="3383915"/>
            <a:ext cx="15924759" cy="327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Arcade Gamer"/>
              </a:rPr>
              <a:t>OBRIGADO PELA ATENção!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336253" y="7200900"/>
            <a:ext cx="3120556" cy="4166080"/>
          </a:xfrm>
          <a:custGeom>
            <a:avLst/>
            <a:gdLst/>
            <a:ahLst/>
            <a:cxnLst/>
            <a:rect r="r" b="b" t="t" l="l"/>
            <a:pathLst>
              <a:path h="4166080" w="3120556">
                <a:moveTo>
                  <a:pt x="0" y="0"/>
                </a:moveTo>
                <a:lnTo>
                  <a:pt x="3120556" y="0"/>
                </a:lnTo>
                <a:lnTo>
                  <a:pt x="3120556" y="4166080"/>
                </a:lnTo>
                <a:lnTo>
                  <a:pt x="0" y="4166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56834" y="7200900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0"/>
                </a:moveTo>
                <a:lnTo>
                  <a:pt x="6375043" y="0"/>
                </a:lnTo>
                <a:lnTo>
                  <a:pt x="63750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31902" y="7149620"/>
            <a:ext cx="3120556" cy="4166080"/>
          </a:xfrm>
          <a:custGeom>
            <a:avLst/>
            <a:gdLst/>
            <a:ahLst/>
            <a:cxnLst/>
            <a:rect r="r" b="b" t="t" l="l"/>
            <a:pathLst>
              <a:path h="4166080" w="3120556">
                <a:moveTo>
                  <a:pt x="0" y="0"/>
                </a:moveTo>
                <a:lnTo>
                  <a:pt x="3120555" y="0"/>
                </a:lnTo>
                <a:lnTo>
                  <a:pt x="3120555" y="4166080"/>
                </a:lnTo>
                <a:lnTo>
                  <a:pt x="0" y="4166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19658">
            <a:off x="14537519" y="1448992"/>
            <a:ext cx="2412065" cy="1989953"/>
          </a:xfrm>
          <a:custGeom>
            <a:avLst/>
            <a:gdLst/>
            <a:ahLst/>
            <a:cxnLst/>
            <a:rect r="r" b="b" t="t" l="l"/>
            <a:pathLst>
              <a:path h="1989953" w="2412065">
                <a:moveTo>
                  <a:pt x="0" y="0"/>
                </a:moveTo>
                <a:lnTo>
                  <a:pt x="2412064" y="0"/>
                </a:lnTo>
                <a:lnTo>
                  <a:pt x="2412064" y="1989954"/>
                </a:lnTo>
                <a:lnTo>
                  <a:pt x="0" y="198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73075" y="657449"/>
            <a:ext cx="6894725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0"/>
              </a:lnSpc>
              <a:spcBef>
                <a:spcPct val="0"/>
              </a:spcBef>
            </a:pPr>
            <a:r>
              <a:rPr lang="en-US" sz="6600">
                <a:solidFill>
                  <a:srgbClr val="000000"/>
                </a:solidFill>
                <a:latin typeface="Arcade Gamer"/>
              </a:rPr>
              <a:t>Sumário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5400000">
            <a:off x="13976086" y="1342736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7945" y="635261"/>
            <a:ext cx="1155687" cy="786944"/>
            <a:chOff x="0" y="0"/>
            <a:chExt cx="1540916" cy="104925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518565" y="0"/>
              <a:ext cx="506054" cy="518558"/>
              <a:chOff x="0" y="0"/>
              <a:chExt cx="698260" cy="71551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034862" y="0"/>
              <a:ext cx="506054" cy="518558"/>
              <a:chOff x="0" y="0"/>
              <a:chExt cx="698260" cy="71551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530700"/>
              <a:ext cx="506054" cy="518558"/>
              <a:chOff x="0" y="0"/>
              <a:chExt cx="698260" cy="71551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18565" y="530700"/>
              <a:ext cx="506054" cy="518558"/>
              <a:chOff x="0" y="0"/>
              <a:chExt cx="698260" cy="71551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</p:grpSp>
      <p:sp>
        <p:nvSpPr>
          <p:cNvPr name="AutoShape 17" id="17"/>
          <p:cNvSpPr/>
          <p:nvPr/>
        </p:nvSpPr>
        <p:spPr>
          <a:xfrm flipV="true">
            <a:off x="2173075" y="1528034"/>
            <a:ext cx="3646868" cy="19050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914501" y="6627928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0"/>
                </a:lnTo>
                <a:lnTo>
                  <a:pt x="0" y="366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5400000">
            <a:off x="9678713" y="-1967597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173075" y="2735809"/>
            <a:ext cx="5395878" cy="699135"/>
            <a:chOff x="0" y="0"/>
            <a:chExt cx="7194504" cy="93218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206811"/>
              <a:ext cx="506054" cy="518558"/>
              <a:chOff x="0" y="0"/>
              <a:chExt cx="698260" cy="71551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817369" y="85725"/>
              <a:ext cx="6377135" cy="846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000000"/>
                  </a:solidFill>
                  <a:latin typeface="Arcade Gamer"/>
                </a:rPr>
                <a:t>Introdução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173075" y="4318644"/>
            <a:ext cx="5531899" cy="695706"/>
            <a:chOff x="0" y="0"/>
            <a:chExt cx="7375865" cy="92760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204525"/>
              <a:ext cx="506054" cy="518558"/>
              <a:chOff x="0" y="0"/>
              <a:chExt cx="698260" cy="71551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817369" y="38100"/>
              <a:ext cx="6558496" cy="889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1"/>
                </a:lnSpc>
              </a:pPr>
              <a:r>
                <a:rPr lang="en-US" sz="4599">
                  <a:solidFill>
                    <a:srgbClr val="000000"/>
                  </a:solidFill>
                  <a:latin typeface="Arcade Gamer"/>
                </a:rPr>
                <a:t>Comparação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73075" y="5891951"/>
            <a:ext cx="6281699" cy="695706"/>
            <a:chOff x="0" y="0"/>
            <a:chExt cx="8375598" cy="92760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204525"/>
              <a:ext cx="506054" cy="518558"/>
              <a:chOff x="0" y="0"/>
              <a:chExt cx="698260" cy="71551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817369" y="38100"/>
              <a:ext cx="7558229" cy="889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1"/>
                </a:lnSpc>
              </a:pPr>
              <a:r>
                <a:rPr lang="en-US" sz="4599">
                  <a:solidFill>
                    <a:srgbClr val="000000"/>
                  </a:solidFill>
                  <a:latin typeface="Arcade Gamer"/>
                </a:rPr>
                <a:t>versões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173075" y="7477458"/>
            <a:ext cx="6894725" cy="695706"/>
            <a:chOff x="0" y="0"/>
            <a:chExt cx="9192967" cy="92760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204525"/>
              <a:ext cx="506054" cy="518558"/>
              <a:chOff x="0" y="0"/>
              <a:chExt cx="698260" cy="71551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693596" y="38100"/>
              <a:ext cx="8499371" cy="889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1"/>
                </a:lnSpc>
              </a:pPr>
              <a:r>
                <a:rPr lang="en-US" sz="4599">
                  <a:solidFill>
                    <a:srgbClr val="000000"/>
                  </a:solidFill>
                  <a:latin typeface="Arcade Gamer"/>
                </a:rPr>
                <a:t>peças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067800" y="4023369"/>
            <a:ext cx="6737155" cy="1286256"/>
            <a:chOff x="0" y="0"/>
            <a:chExt cx="8982873" cy="1715008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598225"/>
              <a:ext cx="506054" cy="518558"/>
              <a:chOff x="0" y="0"/>
              <a:chExt cx="698260" cy="715514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1237574" y="38100"/>
              <a:ext cx="7745299" cy="1676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1"/>
                </a:lnSpc>
              </a:pPr>
              <a:r>
                <a:rPr lang="en-US" sz="4599">
                  <a:solidFill>
                    <a:srgbClr val="000000"/>
                  </a:solidFill>
                  <a:latin typeface="Arcade Gamer"/>
                </a:rPr>
                <a:t>Inicialização das Peças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144000" y="5932222"/>
            <a:ext cx="5059780" cy="695706"/>
            <a:chOff x="0" y="0"/>
            <a:chExt cx="6746373" cy="927608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204525"/>
              <a:ext cx="506054" cy="518558"/>
              <a:chOff x="0" y="0"/>
              <a:chExt cx="698260" cy="715514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  <p:sp>
          <p:nvSpPr>
            <p:cNvPr name="TextBox 49" id="49"/>
            <p:cNvSpPr txBox="true"/>
            <p:nvPr/>
          </p:nvSpPr>
          <p:spPr>
            <a:xfrm rot="0">
              <a:off x="1237574" y="38100"/>
              <a:ext cx="5508799" cy="889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1"/>
                </a:lnSpc>
              </a:pPr>
              <a:r>
                <a:rPr lang="en-US" sz="4599">
                  <a:solidFill>
                    <a:srgbClr val="000000"/>
                  </a:solidFill>
                  <a:latin typeface="Arcade Gamer"/>
                </a:rPr>
                <a:t>Movement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144000" y="7477458"/>
            <a:ext cx="5556755" cy="695706"/>
            <a:chOff x="0" y="0"/>
            <a:chExt cx="7409006" cy="927608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204525"/>
              <a:ext cx="506054" cy="518558"/>
              <a:chOff x="0" y="0"/>
              <a:chExt cx="698260" cy="715514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1237574" y="38100"/>
              <a:ext cx="6171433" cy="889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1"/>
                </a:lnSpc>
              </a:pPr>
              <a:r>
                <a:rPr lang="en-US" sz="4599">
                  <a:solidFill>
                    <a:srgbClr val="000000"/>
                  </a:solidFill>
                  <a:latin typeface="Arcade Gamer"/>
                </a:rPr>
                <a:t>Pontuação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9067800" y="2739238"/>
            <a:ext cx="6281699" cy="695706"/>
            <a:chOff x="0" y="0"/>
            <a:chExt cx="8375598" cy="927608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204525"/>
              <a:ext cx="506054" cy="518558"/>
              <a:chOff x="0" y="0"/>
              <a:chExt cx="698260" cy="715514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D48F64"/>
              </a:solidFill>
            </p:spPr>
          </p:sp>
        </p:grpSp>
        <p:sp>
          <p:nvSpPr>
            <p:cNvPr name="TextBox 59" id="59"/>
            <p:cNvSpPr txBox="true"/>
            <p:nvPr/>
          </p:nvSpPr>
          <p:spPr>
            <a:xfrm rot="0">
              <a:off x="817369" y="38100"/>
              <a:ext cx="7558229" cy="889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1"/>
                </a:lnSpc>
              </a:pPr>
              <a:r>
                <a:rPr lang="en-US" sz="4599">
                  <a:solidFill>
                    <a:srgbClr val="000000"/>
                  </a:solidFill>
                  <a:latin typeface="Arcade Gamer"/>
                </a:rPr>
                <a:t>tabuleiro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73075" y="657449"/>
            <a:ext cx="6894725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0"/>
              </a:lnSpc>
              <a:spcBef>
                <a:spcPct val="0"/>
              </a:spcBef>
            </a:pPr>
            <a:r>
              <a:rPr lang="en-US" sz="6600" strike="noStrike" u="none">
                <a:solidFill>
                  <a:srgbClr val="000000"/>
                </a:solidFill>
                <a:latin typeface="Arcade Gamer"/>
              </a:rPr>
              <a:t>Introdução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5400000">
            <a:off x="13976086" y="1342736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7803" y="231664"/>
            <a:ext cx="768606" cy="1190540"/>
            <a:chOff x="0" y="0"/>
            <a:chExt cx="1024808" cy="158738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518754" y="538129"/>
              <a:ext cx="506054" cy="518558"/>
              <a:chOff x="0" y="0"/>
              <a:chExt cx="698260" cy="71551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506054" cy="518558"/>
              <a:chOff x="0" y="0"/>
              <a:chExt cx="698260" cy="71551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C7D85D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538129"/>
              <a:ext cx="506054" cy="518558"/>
              <a:chOff x="0" y="0"/>
              <a:chExt cx="698260" cy="71551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18754" y="1068829"/>
              <a:ext cx="506054" cy="518558"/>
              <a:chOff x="0" y="0"/>
              <a:chExt cx="698260" cy="71551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C7D85D"/>
              </a:solidFill>
            </p:spPr>
          </p:sp>
        </p:grpSp>
      </p:grpSp>
      <p:sp>
        <p:nvSpPr>
          <p:cNvPr name="AutoShape 17" id="17"/>
          <p:cNvSpPr/>
          <p:nvPr/>
        </p:nvSpPr>
        <p:spPr>
          <a:xfrm flipV="true">
            <a:off x="2173075" y="1528034"/>
            <a:ext cx="6575297" cy="19050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914501" y="6627928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0"/>
                </a:lnTo>
                <a:lnTo>
                  <a:pt x="0" y="366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5400000">
            <a:off x="9678713" y="-1967597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4781" y="9501277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1"/>
                </a:lnTo>
                <a:lnTo>
                  <a:pt x="0" y="3665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0738720">
            <a:off x="2734900" y="8036425"/>
            <a:ext cx="1215105" cy="1133362"/>
          </a:xfrm>
          <a:custGeom>
            <a:avLst/>
            <a:gdLst/>
            <a:ahLst/>
            <a:cxnLst/>
            <a:rect r="r" b="b" t="t" l="l"/>
            <a:pathLst>
              <a:path h="1133362" w="1215105">
                <a:moveTo>
                  <a:pt x="0" y="0"/>
                </a:moveTo>
                <a:lnTo>
                  <a:pt x="1215105" y="0"/>
                </a:lnTo>
                <a:lnTo>
                  <a:pt x="1215105" y="1133362"/>
                </a:lnTo>
                <a:lnTo>
                  <a:pt x="0" y="1133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127029" y="2161283"/>
            <a:ext cx="7551054" cy="5101693"/>
            <a:chOff x="0" y="0"/>
            <a:chExt cx="10068072" cy="680225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0068072" cy="6802258"/>
              <a:chOff x="0" y="0"/>
              <a:chExt cx="1754765" cy="118556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754765" cy="1185566"/>
              </a:xfrm>
              <a:custGeom>
                <a:avLst/>
                <a:gdLst/>
                <a:ahLst/>
                <a:cxnLst/>
                <a:rect r="r" b="b" t="t" l="l"/>
                <a:pathLst>
                  <a:path h="1185566" w="1754765">
                    <a:moveTo>
                      <a:pt x="59262" y="0"/>
                    </a:moveTo>
                    <a:lnTo>
                      <a:pt x="1695504" y="0"/>
                    </a:lnTo>
                    <a:cubicBezTo>
                      <a:pt x="1728233" y="0"/>
                      <a:pt x="1754765" y="26532"/>
                      <a:pt x="1754765" y="59262"/>
                    </a:cubicBezTo>
                    <a:lnTo>
                      <a:pt x="1754765" y="1126305"/>
                    </a:lnTo>
                    <a:cubicBezTo>
                      <a:pt x="1754765" y="1159034"/>
                      <a:pt x="1728233" y="1185566"/>
                      <a:pt x="1695504" y="1185566"/>
                    </a:cubicBezTo>
                    <a:lnTo>
                      <a:pt x="59262" y="1185566"/>
                    </a:lnTo>
                    <a:cubicBezTo>
                      <a:pt x="26532" y="1185566"/>
                      <a:pt x="0" y="1159034"/>
                      <a:pt x="0" y="1126305"/>
                    </a:cubicBezTo>
                    <a:lnTo>
                      <a:pt x="0" y="59262"/>
                    </a:lnTo>
                    <a:cubicBezTo>
                      <a:pt x="0" y="26532"/>
                      <a:pt x="26532" y="0"/>
                      <a:pt x="59262" y="0"/>
                    </a:cubicBezTo>
                    <a:close/>
                  </a:path>
                </a:pathLst>
              </a:custGeom>
              <a:solidFill>
                <a:srgbClr val="5D617B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04775"/>
                <a:ext cx="1754765" cy="12903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894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1859267" y="296472"/>
              <a:ext cx="6518568" cy="6209315"/>
            </a:xfrm>
            <a:custGeom>
              <a:avLst/>
              <a:gdLst/>
              <a:ahLst/>
              <a:cxnLst/>
              <a:rect r="r" b="b" t="t" l="l"/>
              <a:pathLst>
                <a:path h="6209315" w="6518568">
                  <a:moveTo>
                    <a:pt x="0" y="0"/>
                  </a:moveTo>
                  <a:lnTo>
                    <a:pt x="6518567" y="0"/>
                  </a:lnTo>
                  <a:lnTo>
                    <a:pt x="6518567" y="6209314"/>
                  </a:lnTo>
                  <a:lnTo>
                    <a:pt x="0" y="6209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394407" y="8117331"/>
            <a:ext cx="11016298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Arimo"/>
              </a:rPr>
              <a:t>Arquitetura Von Neumann: a memória serve como componente de hardware de armazenamento, para guardar dados e instruções.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73075" y="657449"/>
            <a:ext cx="6894725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0"/>
              </a:lnSpc>
              <a:spcBef>
                <a:spcPct val="0"/>
              </a:spcBef>
            </a:pPr>
            <a:r>
              <a:rPr lang="en-US" sz="6600" strike="noStrike" u="none">
                <a:solidFill>
                  <a:srgbClr val="000000"/>
                </a:solidFill>
                <a:latin typeface="Arcade Gamer"/>
              </a:rPr>
              <a:t>Introdução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18791" y="3280983"/>
            <a:ext cx="1116811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19"/>
              </a:lnSpc>
            </a:pPr>
            <a:r>
              <a:rPr lang="en-US" sz="3099">
                <a:solidFill>
                  <a:srgbClr val="000000"/>
                </a:solidFill>
                <a:latin typeface="Arimo"/>
              </a:rPr>
              <a:t>O sistema operacional é o responsável pelo gerenciamento de memória, alocando e liberando espaço para os processos.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5400000">
            <a:off x="13976086" y="1342736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17803" y="231664"/>
            <a:ext cx="768606" cy="1190540"/>
            <a:chOff x="0" y="0"/>
            <a:chExt cx="1024808" cy="158738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518754" y="538129"/>
              <a:ext cx="506054" cy="518558"/>
              <a:chOff x="0" y="0"/>
              <a:chExt cx="698260" cy="7155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506054" cy="518558"/>
              <a:chOff x="0" y="0"/>
              <a:chExt cx="698260" cy="71551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C7D85D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538129"/>
              <a:ext cx="506054" cy="518558"/>
              <a:chOff x="0" y="0"/>
              <a:chExt cx="698260" cy="71551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518754" y="1068829"/>
              <a:ext cx="506054" cy="518558"/>
              <a:chOff x="0" y="0"/>
              <a:chExt cx="698260" cy="71551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4805B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C7D85D"/>
              </a:solidFill>
            </p:spPr>
          </p:sp>
        </p:grpSp>
      </p:grpSp>
      <p:sp>
        <p:nvSpPr>
          <p:cNvPr name="AutoShape 18" id="18"/>
          <p:cNvSpPr/>
          <p:nvPr/>
        </p:nvSpPr>
        <p:spPr>
          <a:xfrm flipV="true">
            <a:off x="2173075" y="1528034"/>
            <a:ext cx="6575297" cy="19050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-914501" y="6627928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0"/>
                </a:lnTo>
                <a:lnTo>
                  <a:pt x="0" y="366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5400000">
            <a:off x="9678713" y="-1967597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0738720">
            <a:off x="2735192" y="5482439"/>
            <a:ext cx="1215105" cy="1133362"/>
          </a:xfrm>
          <a:custGeom>
            <a:avLst/>
            <a:gdLst/>
            <a:ahLst/>
            <a:cxnLst/>
            <a:rect r="r" b="b" t="t" l="l"/>
            <a:pathLst>
              <a:path h="1133362" w="1215105">
                <a:moveTo>
                  <a:pt x="0" y="0"/>
                </a:moveTo>
                <a:lnTo>
                  <a:pt x="1215105" y="0"/>
                </a:lnTo>
                <a:lnTo>
                  <a:pt x="1215105" y="1133362"/>
                </a:lnTo>
                <a:lnTo>
                  <a:pt x="0" y="1133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394699" y="5329982"/>
            <a:ext cx="11016298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19"/>
              </a:lnSpc>
            </a:pPr>
            <a:r>
              <a:rPr lang="en-US" sz="3099" strike="noStrike" u="none">
                <a:solidFill>
                  <a:srgbClr val="000000"/>
                </a:solidFill>
                <a:latin typeface="Arimo"/>
              </a:rPr>
              <a:t>Isso é semelhante ao Tetris, onde a missão é de “alocar” os blocos que caem para formar linhas completas, que são então removidas, “liberando” espaço para mais blocos.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94699" y="7563879"/>
            <a:ext cx="11016298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19"/>
              </a:lnSpc>
            </a:pPr>
            <a:r>
              <a:rPr lang="en-US" sz="3099" strike="noStrike" u="none">
                <a:solidFill>
                  <a:srgbClr val="000000"/>
                </a:solidFill>
                <a:latin typeface="Arimo"/>
              </a:rPr>
              <a:t>Assim como no gerenciamento de memória, no Tetris é necessária a organização adequada das peças para evitar a “fragmentação” e maximizar o uso do espaço disponível.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10738720">
            <a:off x="2735192" y="3200077"/>
            <a:ext cx="1215105" cy="1133362"/>
          </a:xfrm>
          <a:custGeom>
            <a:avLst/>
            <a:gdLst/>
            <a:ahLst/>
            <a:cxnLst/>
            <a:rect r="r" b="b" t="t" l="l"/>
            <a:pathLst>
              <a:path h="1133362" w="1215105">
                <a:moveTo>
                  <a:pt x="0" y="0"/>
                </a:moveTo>
                <a:lnTo>
                  <a:pt x="1215105" y="0"/>
                </a:lnTo>
                <a:lnTo>
                  <a:pt x="1215105" y="1133362"/>
                </a:lnTo>
                <a:lnTo>
                  <a:pt x="0" y="1133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14781" y="9501277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1"/>
                </a:lnTo>
                <a:lnTo>
                  <a:pt x="0" y="3665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0738720">
            <a:off x="2735192" y="7761230"/>
            <a:ext cx="1215105" cy="1133362"/>
          </a:xfrm>
          <a:custGeom>
            <a:avLst/>
            <a:gdLst/>
            <a:ahLst/>
            <a:cxnLst/>
            <a:rect r="r" b="b" t="t" l="l"/>
            <a:pathLst>
              <a:path h="1133362" w="1215105">
                <a:moveTo>
                  <a:pt x="0" y="0"/>
                </a:moveTo>
                <a:lnTo>
                  <a:pt x="1215105" y="0"/>
                </a:lnTo>
                <a:lnTo>
                  <a:pt x="1215105" y="1133362"/>
                </a:lnTo>
                <a:lnTo>
                  <a:pt x="0" y="1133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5475" y="5462621"/>
            <a:ext cx="7294065" cy="1932748"/>
            <a:chOff x="0" y="0"/>
            <a:chExt cx="2186058" cy="579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6058" cy="579252"/>
            </a:xfrm>
            <a:custGeom>
              <a:avLst/>
              <a:gdLst/>
              <a:ahLst/>
              <a:cxnLst/>
              <a:rect r="r" b="b" t="t" l="l"/>
              <a:pathLst>
                <a:path h="579252" w="2186058">
                  <a:moveTo>
                    <a:pt x="54131" y="0"/>
                  </a:moveTo>
                  <a:lnTo>
                    <a:pt x="2131927" y="0"/>
                  </a:lnTo>
                  <a:cubicBezTo>
                    <a:pt x="2146283" y="0"/>
                    <a:pt x="2160052" y="5703"/>
                    <a:pt x="2170204" y="15855"/>
                  </a:cubicBezTo>
                  <a:cubicBezTo>
                    <a:pt x="2180355" y="26006"/>
                    <a:pt x="2186058" y="39775"/>
                    <a:pt x="2186058" y="54131"/>
                  </a:cubicBezTo>
                  <a:lnTo>
                    <a:pt x="2186058" y="525120"/>
                  </a:lnTo>
                  <a:cubicBezTo>
                    <a:pt x="2186058" y="539477"/>
                    <a:pt x="2180355" y="553245"/>
                    <a:pt x="2170204" y="563397"/>
                  </a:cubicBezTo>
                  <a:cubicBezTo>
                    <a:pt x="2160052" y="573549"/>
                    <a:pt x="2146283" y="579252"/>
                    <a:pt x="2131927" y="579252"/>
                  </a:cubicBezTo>
                  <a:lnTo>
                    <a:pt x="54131" y="579252"/>
                  </a:lnTo>
                  <a:cubicBezTo>
                    <a:pt x="39775" y="579252"/>
                    <a:pt x="26006" y="573549"/>
                    <a:pt x="15855" y="563397"/>
                  </a:cubicBezTo>
                  <a:cubicBezTo>
                    <a:pt x="5703" y="553245"/>
                    <a:pt x="0" y="539477"/>
                    <a:pt x="0" y="525120"/>
                  </a:cubicBezTo>
                  <a:lnTo>
                    <a:pt x="0" y="54131"/>
                  </a:lnTo>
                  <a:cubicBezTo>
                    <a:pt x="0" y="39775"/>
                    <a:pt x="5703" y="26006"/>
                    <a:pt x="15855" y="15855"/>
                  </a:cubicBezTo>
                  <a:cubicBezTo>
                    <a:pt x="26006" y="5703"/>
                    <a:pt x="39775" y="0"/>
                    <a:pt x="54131" y="0"/>
                  </a:cubicBezTo>
                  <a:close/>
                </a:path>
              </a:pathLst>
            </a:custGeom>
            <a:solidFill>
              <a:srgbClr val="ED9800">
                <a:alpha val="5294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86058" cy="607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15475" y="3358697"/>
            <a:ext cx="7294065" cy="1932748"/>
            <a:chOff x="0" y="0"/>
            <a:chExt cx="2186058" cy="579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058" cy="579252"/>
            </a:xfrm>
            <a:custGeom>
              <a:avLst/>
              <a:gdLst/>
              <a:ahLst/>
              <a:cxnLst/>
              <a:rect r="r" b="b" t="t" l="l"/>
              <a:pathLst>
                <a:path h="579252" w="2186058">
                  <a:moveTo>
                    <a:pt x="54131" y="0"/>
                  </a:moveTo>
                  <a:lnTo>
                    <a:pt x="2131927" y="0"/>
                  </a:lnTo>
                  <a:cubicBezTo>
                    <a:pt x="2146283" y="0"/>
                    <a:pt x="2160052" y="5703"/>
                    <a:pt x="2170204" y="15855"/>
                  </a:cubicBezTo>
                  <a:cubicBezTo>
                    <a:pt x="2180355" y="26006"/>
                    <a:pt x="2186058" y="39775"/>
                    <a:pt x="2186058" y="54131"/>
                  </a:cubicBezTo>
                  <a:lnTo>
                    <a:pt x="2186058" y="525120"/>
                  </a:lnTo>
                  <a:cubicBezTo>
                    <a:pt x="2186058" y="539477"/>
                    <a:pt x="2180355" y="553245"/>
                    <a:pt x="2170204" y="563397"/>
                  </a:cubicBezTo>
                  <a:cubicBezTo>
                    <a:pt x="2160052" y="573549"/>
                    <a:pt x="2146283" y="579252"/>
                    <a:pt x="2131927" y="579252"/>
                  </a:cubicBezTo>
                  <a:lnTo>
                    <a:pt x="54131" y="579252"/>
                  </a:lnTo>
                  <a:cubicBezTo>
                    <a:pt x="39775" y="579252"/>
                    <a:pt x="26006" y="573549"/>
                    <a:pt x="15855" y="563397"/>
                  </a:cubicBezTo>
                  <a:cubicBezTo>
                    <a:pt x="5703" y="553245"/>
                    <a:pt x="0" y="539477"/>
                    <a:pt x="0" y="525120"/>
                  </a:cubicBezTo>
                  <a:lnTo>
                    <a:pt x="0" y="54131"/>
                  </a:lnTo>
                  <a:cubicBezTo>
                    <a:pt x="0" y="39775"/>
                    <a:pt x="5703" y="26006"/>
                    <a:pt x="15855" y="15855"/>
                  </a:cubicBezTo>
                  <a:cubicBezTo>
                    <a:pt x="26006" y="5703"/>
                    <a:pt x="39775" y="0"/>
                    <a:pt x="54131" y="0"/>
                  </a:cubicBezTo>
                  <a:close/>
                </a:path>
              </a:pathLst>
            </a:custGeom>
            <a:solidFill>
              <a:srgbClr val="ED9800">
                <a:alpha val="5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86058" cy="607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true" rot="5400000">
            <a:off x="13976086" y="1342736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1676" y="586583"/>
            <a:ext cx="7329156" cy="9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1"/>
              </a:lnSpc>
            </a:pPr>
            <a:r>
              <a:rPr lang="en-US" sz="6599">
                <a:solidFill>
                  <a:srgbClr val="000000"/>
                </a:solidFill>
                <a:latin typeface="Arcade Gamer"/>
              </a:rPr>
              <a:t>Comparação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7945" y="628351"/>
            <a:ext cx="1157529" cy="793854"/>
            <a:chOff x="0" y="0"/>
            <a:chExt cx="1543372" cy="105847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037319" y="0"/>
              <a:ext cx="506054" cy="518558"/>
              <a:chOff x="0" y="0"/>
              <a:chExt cx="698260" cy="71551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037319" y="539913"/>
              <a:ext cx="506054" cy="518558"/>
              <a:chOff x="0" y="0"/>
              <a:chExt cx="698260" cy="71551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539913"/>
              <a:ext cx="506054" cy="518558"/>
              <a:chOff x="0" y="0"/>
              <a:chExt cx="698260" cy="71551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18565" y="539913"/>
              <a:ext cx="506054" cy="518558"/>
              <a:chOff x="0" y="0"/>
              <a:chExt cx="698260" cy="71551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</p:grpSp>
      <p:sp>
        <p:nvSpPr>
          <p:cNvPr name="AutoShape 23" id="23"/>
          <p:cNvSpPr/>
          <p:nvPr/>
        </p:nvSpPr>
        <p:spPr>
          <a:xfrm flipV="true">
            <a:off x="2173075" y="1528034"/>
            <a:ext cx="3646868" cy="19050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516560" y="5462621"/>
            <a:ext cx="7294065" cy="1932748"/>
            <a:chOff x="0" y="0"/>
            <a:chExt cx="2186058" cy="5792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86058" cy="579252"/>
            </a:xfrm>
            <a:custGeom>
              <a:avLst/>
              <a:gdLst/>
              <a:ahLst/>
              <a:cxnLst/>
              <a:rect r="r" b="b" t="t" l="l"/>
              <a:pathLst>
                <a:path h="579252" w="2186058">
                  <a:moveTo>
                    <a:pt x="54131" y="0"/>
                  </a:moveTo>
                  <a:lnTo>
                    <a:pt x="2131927" y="0"/>
                  </a:lnTo>
                  <a:cubicBezTo>
                    <a:pt x="2146283" y="0"/>
                    <a:pt x="2160052" y="5703"/>
                    <a:pt x="2170204" y="15855"/>
                  </a:cubicBezTo>
                  <a:cubicBezTo>
                    <a:pt x="2180355" y="26006"/>
                    <a:pt x="2186058" y="39775"/>
                    <a:pt x="2186058" y="54131"/>
                  </a:cubicBezTo>
                  <a:lnTo>
                    <a:pt x="2186058" y="525120"/>
                  </a:lnTo>
                  <a:cubicBezTo>
                    <a:pt x="2186058" y="539477"/>
                    <a:pt x="2180355" y="553245"/>
                    <a:pt x="2170204" y="563397"/>
                  </a:cubicBezTo>
                  <a:cubicBezTo>
                    <a:pt x="2160052" y="573549"/>
                    <a:pt x="2146283" y="579252"/>
                    <a:pt x="2131927" y="579252"/>
                  </a:cubicBezTo>
                  <a:lnTo>
                    <a:pt x="54131" y="579252"/>
                  </a:lnTo>
                  <a:cubicBezTo>
                    <a:pt x="39775" y="579252"/>
                    <a:pt x="26006" y="573549"/>
                    <a:pt x="15855" y="563397"/>
                  </a:cubicBezTo>
                  <a:cubicBezTo>
                    <a:pt x="5703" y="553245"/>
                    <a:pt x="0" y="539477"/>
                    <a:pt x="0" y="525120"/>
                  </a:cubicBezTo>
                  <a:lnTo>
                    <a:pt x="0" y="54131"/>
                  </a:lnTo>
                  <a:cubicBezTo>
                    <a:pt x="0" y="39775"/>
                    <a:pt x="5703" y="26006"/>
                    <a:pt x="15855" y="15855"/>
                  </a:cubicBezTo>
                  <a:cubicBezTo>
                    <a:pt x="26006" y="5703"/>
                    <a:pt x="39775" y="0"/>
                    <a:pt x="54131" y="0"/>
                  </a:cubicBezTo>
                  <a:close/>
                </a:path>
              </a:pathLst>
            </a:custGeom>
            <a:solidFill>
              <a:srgbClr val="47B665">
                <a:alpha val="52941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2186058" cy="607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-918861" y="7551420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1"/>
                </a:lnTo>
                <a:lnTo>
                  <a:pt x="0" y="3665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true" rot="5400000">
            <a:off x="9629727" y="-2057400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513638" y="3400135"/>
            <a:ext cx="7294065" cy="1891310"/>
            <a:chOff x="0" y="0"/>
            <a:chExt cx="2186058" cy="5668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86058" cy="566833"/>
            </a:xfrm>
            <a:custGeom>
              <a:avLst/>
              <a:gdLst/>
              <a:ahLst/>
              <a:cxnLst/>
              <a:rect r="r" b="b" t="t" l="l"/>
              <a:pathLst>
                <a:path h="566833" w="2186058">
                  <a:moveTo>
                    <a:pt x="54131" y="0"/>
                  </a:moveTo>
                  <a:lnTo>
                    <a:pt x="2131927" y="0"/>
                  </a:lnTo>
                  <a:cubicBezTo>
                    <a:pt x="2146283" y="0"/>
                    <a:pt x="2160052" y="5703"/>
                    <a:pt x="2170204" y="15855"/>
                  </a:cubicBezTo>
                  <a:cubicBezTo>
                    <a:pt x="2180355" y="26006"/>
                    <a:pt x="2186058" y="39775"/>
                    <a:pt x="2186058" y="54131"/>
                  </a:cubicBezTo>
                  <a:lnTo>
                    <a:pt x="2186058" y="512701"/>
                  </a:lnTo>
                  <a:cubicBezTo>
                    <a:pt x="2186058" y="542597"/>
                    <a:pt x="2161823" y="566833"/>
                    <a:pt x="2131927" y="566833"/>
                  </a:cubicBezTo>
                  <a:lnTo>
                    <a:pt x="54131" y="566833"/>
                  </a:lnTo>
                  <a:cubicBezTo>
                    <a:pt x="39775" y="566833"/>
                    <a:pt x="26006" y="561129"/>
                    <a:pt x="15855" y="550978"/>
                  </a:cubicBezTo>
                  <a:cubicBezTo>
                    <a:pt x="5703" y="540826"/>
                    <a:pt x="0" y="527058"/>
                    <a:pt x="0" y="512701"/>
                  </a:cubicBezTo>
                  <a:lnTo>
                    <a:pt x="0" y="54131"/>
                  </a:lnTo>
                  <a:cubicBezTo>
                    <a:pt x="0" y="39775"/>
                    <a:pt x="5703" y="26006"/>
                    <a:pt x="15855" y="15855"/>
                  </a:cubicBezTo>
                  <a:cubicBezTo>
                    <a:pt x="26006" y="5703"/>
                    <a:pt x="39775" y="0"/>
                    <a:pt x="54131" y="0"/>
                  </a:cubicBezTo>
                  <a:close/>
                </a:path>
              </a:pathLst>
            </a:custGeom>
            <a:solidFill>
              <a:srgbClr val="47B665">
                <a:alpha val="52941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2186058" cy="595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396709" y="3543300"/>
            <a:ext cx="7130820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0F0D"/>
                </a:solidFill>
                <a:latin typeface="Arimo"/>
              </a:rPr>
              <a:t>Organização e Otimização dos recursos para evitar a fragmentação e maximizar o desempenho</a:t>
            </a:r>
          </a:p>
        </p:txBody>
      </p:sp>
      <p:sp>
        <p:nvSpPr>
          <p:cNvPr name="AutoShape 33" id="33"/>
          <p:cNvSpPr/>
          <p:nvPr/>
        </p:nvSpPr>
        <p:spPr>
          <a:xfrm flipH="true" flipV="true">
            <a:off x="9163050" y="2111011"/>
            <a:ext cx="0" cy="5318489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9660890" y="3486871"/>
            <a:ext cx="686669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Organizar e formar linhas completas para evitar o acumulo de sujeira e o Gameover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13638" y="5605770"/>
            <a:ext cx="7107807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Utilização de algoritmo como first fit ou best fit para lidar com a fragmentação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15475" y="5605770"/>
            <a:ext cx="7062999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Utilização de tecnicas como 234 Wide, triple T spin, 2B2 lidar com a fragmentação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99895" y="2232207"/>
            <a:ext cx="692155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sz="4399" strike="noStrike" u="sng">
                <a:solidFill>
                  <a:srgbClr val="000000"/>
                </a:solidFill>
                <a:latin typeface="Open Sans Bold"/>
              </a:rPr>
              <a:t>Gerenciador de Memória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272292" y="2248717"/>
            <a:ext cx="1780431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019"/>
              </a:lnSpc>
              <a:spcBef>
                <a:spcPct val="0"/>
              </a:spcBef>
            </a:pPr>
            <a:r>
              <a:rPr lang="en-US" sz="4299" strike="noStrike" u="sng">
                <a:solidFill>
                  <a:srgbClr val="000000"/>
                </a:solidFill>
                <a:latin typeface="Open Sans Bold"/>
              </a:rPr>
              <a:t>TETRIS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16560" y="7943850"/>
            <a:ext cx="15292979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O garbage collection pode ser associado a linhas concluídas do tetris, removendo os dados que não são mais necessário para liberar espaço assim como o pooling podemos associar ao HOLD do tetris, guardando a peça para evitar alocações desnecessários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13976086" y="1342736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51676" y="586583"/>
            <a:ext cx="7329156" cy="9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1"/>
              </a:lnSpc>
            </a:pPr>
            <a:r>
              <a:rPr lang="en-US" sz="6599">
                <a:solidFill>
                  <a:srgbClr val="000000"/>
                </a:solidFill>
                <a:latin typeface="Arcade Gamer"/>
              </a:rPr>
              <a:t>versão 1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2173075" y="1528034"/>
            <a:ext cx="3646868" cy="19050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914501" y="6627928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0"/>
                </a:lnTo>
                <a:lnTo>
                  <a:pt x="0" y="366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5400000">
            <a:off x="9678713" y="-1967597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1880.0000" end="0.0849"/>
                </p14:media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1815404"/>
            <a:ext cx="16230600" cy="777288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675332" y="637414"/>
            <a:ext cx="1155687" cy="782571"/>
            <a:chOff x="0" y="0"/>
            <a:chExt cx="1540916" cy="104342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518837" y="0"/>
              <a:ext cx="503242" cy="515677"/>
              <a:chOff x="0" y="0"/>
              <a:chExt cx="698260" cy="71551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37674" y="527751"/>
              <a:ext cx="503242" cy="515677"/>
              <a:chOff x="0" y="0"/>
              <a:chExt cx="698260" cy="71551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2074"/>
              <a:ext cx="503242" cy="515677"/>
              <a:chOff x="0" y="0"/>
              <a:chExt cx="698260" cy="71551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18837" y="527751"/>
              <a:ext cx="503242" cy="515677"/>
              <a:chOff x="0" y="0"/>
              <a:chExt cx="698260" cy="71551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</p:grp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13976086" y="1342736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51676" y="586583"/>
            <a:ext cx="7329156" cy="9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1"/>
              </a:lnSpc>
            </a:pPr>
            <a:r>
              <a:rPr lang="en-US" sz="6599">
                <a:solidFill>
                  <a:srgbClr val="000000"/>
                </a:solidFill>
                <a:latin typeface="Arcade Gamer"/>
              </a:rPr>
              <a:t>versão 2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2173075" y="1528034"/>
            <a:ext cx="3646868" cy="19050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914501" y="6627928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0"/>
                </a:lnTo>
                <a:lnTo>
                  <a:pt x="0" y="366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5400000">
            <a:off x="9678713" y="-1967597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1749986"/>
            <a:ext cx="16230600" cy="777288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675332" y="637447"/>
            <a:ext cx="1155687" cy="782571"/>
            <a:chOff x="0" y="0"/>
            <a:chExt cx="1540916" cy="104342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518837" y="0"/>
              <a:ext cx="503242" cy="515677"/>
              <a:chOff x="0" y="0"/>
              <a:chExt cx="698260" cy="71551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37674" y="527751"/>
              <a:ext cx="503242" cy="515677"/>
              <a:chOff x="0" y="0"/>
              <a:chExt cx="698260" cy="71551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2074"/>
              <a:ext cx="503242" cy="515677"/>
              <a:chOff x="0" y="0"/>
              <a:chExt cx="698260" cy="71551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18837" y="527751"/>
              <a:ext cx="503242" cy="515677"/>
              <a:chOff x="0" y="0"/>
              <a:chExt cx="698260" cy="71551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23CD00"/>
              </a:solidFill>
            </p:spPr>
          </p:sp>
        </p:grp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24589" y="5898576"/>
            <a:ext cx="1461018" cy="1458704"/>
            <a:chOff x="0" y="0"/>
            <a:chExt cx="1948024" cy="19449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302026"/>
              <a:ext cx="627409" cy="642912"/>
              <a:chOff x="0" y="0"/>
              <a:chExt cx="698260" cy="7155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660308" y="651013"/>
              <a:ext cx="627409" cy="642912"/>
              <a:chOff x="0" y="0"/>
              <a:chExt cx="698260" cy="7155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3BB18C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34938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60308" y="1302026"/>
              <a:ext cx="627409" cy="642912"/>
              <a:chOff x="0" y="0"/>
              <a:chExt cx="698260" cy="71551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627409" cy="642912"/>
              <a:chOff x="0" y="0"/>
              <a:chExt cx="698260" cy="71551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660308" y="0"/>
              <a:ext cx="627409" cy="642912"/>
              <a:chOff x="0" y="0"/>
              <a:chExt cx="698260" cy="71551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651013"/>
              <a:ext cx="627409" cy="642912"/>
              <a:chOff x="0" y="0"/>
              <a:chExt cx="698260" cy="71551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320615" y="651013"/>
              <a:ext cx="627409" cy="642912"/>
              <a:chOff x="0" y="0"/>
              <a:chExt cx="698260" cy="71551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1320615" y="1302026"/>
              <a:ext cx="627409" cy="642912"/>
              <a:chOff x="0" y="0"/>
              <a:chExt cx="698260" cy="71551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1320615" y="0"/>
              <a:ext cx="627409" cy="642912"/>
              <a:chOff x="0" y="0"/>
              <a:chExt cx="698260" cy="71551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</p:grpSp>
      <p:grpSp>
        <p:nvGrpSpPr>
          <p:cNvPr name="Group 30" id="30"/>
          <p:cNvGrpSpPr/>
          <p:nvPr/>
        </p:nvGrpSpPr>
        <p:grpSpPr>
          <a:xfrm rot="0">
            <a:off x="4358925" y="5898576"/>
            <a:ext cx="1461018" cy="1458704"/>
            <a:chOff x="0" y="0"/>
            <a:chExt cx="1948024" cy="194493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1302026"/>
              <a:ext cx="627409" cy="642912"/>
              <a:chOff x="0" y="0"/>
              <a:chExt cx="698260" cy="71551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660308" y="651013"/>
              <a:ext cx="627409" cy="642912"/>
              <a:chOff x="0" y="0"/>
              <a:chExt cx="698260" cy="71551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3BB18C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34938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660308" y="1302026"/>
              <a:ext cx="627409" cy="642912"/>
              <a:chOff x="0" y="0"/>
              <a:chExt cx="698260" cy="71551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0"/>
              <a:ext cx="627409" cy="642912"/>
              <a:chOff x="0" y="0"/>
              <a:chExt cx="698260" cy="715514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660308" y="0"/>
              <a:ext cx="627409" cy="642912"/>
              <a:chOff x="0" y="0"/>
              <a:chExt cx="698260" cy="715514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46" id="46"/>
            <p:cNvGrpSpPr/>
            <p:nvPr/>
          </p:nvGrpSpPr>
          <p:grpSpPr>
            <a:xfrm rot="0">
              <a:off x="11411" y="662424"/>
              <a:ext cx="604586" cy="620089"/>
              <a:chOff x="0" y="0"/>
              <a:chExt cx="672860" cy="690114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48" id="48"/>
            <p:cNvGrpSpPr/>
            <p:nvPr/>
          </p:nvGrpSpPr>
          <p:grpSpPr>
            <a:xfrm rot="0">
              <a:off x="1320615" y="651013"/>
              <a:ext cx="627409" cy="642912"/>
              <a:chOff x="0" y="0"/>
              <a:chExt cx="698260" cy="715514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51" id="51"/>
            <p:cNvGrpSpPr/>
            <p:nvPr/>
          </p:nvGrpSpPr>
          <p:grpSpPr>
            <a:xfrm rot="0">
              <a:off x="1320615" y="1302026"/>
              <a:ext cx="627409" cy="642912"/>
              <a:chOff x="0" y="0"/>
              <a:chExt cx="698260" cy="715514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54" id="54"/>
            <p:cNvGrpSpPr/>
            <p:nvPr/>
          </p:nvGrpSpPr>
          <p:grpSpPr>
            <a:xfrm rot="0">
              <a:off x="1320615" y="0"/>
              <a:ext cx="627409" cy="642912"/>
              <a:chOff x="0" y="0"/>
              <a:chExt cx="698260" cy="715514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</p:grpSp>
      <p:grpSp>
        <p:nvGrpSpPr>
          <p:cNvPr name="Group 57" id="57"/>
          <p:cNvGrpSpPr/>
          <p:nvPr/>
        </p:nvGrpSpPr>
        <p:grpSpPr>
          <a:xfrm rot="0">
            <a:off x="9580982" y="5898576"/>
            <a:ext cx="1461018" cy="1458704"/>
            <a:chOff x="0" y="0"/>
            <a:chExt cx="1948024" cy="1944938"/>
          </a:xfrm>
        </p:grpSpPr>
        <p:grpSp>
          <p:nvGrpSpPr>
            <p:cNvPr name="Group 58" id="58"/>
            <p:cNvGrpSpPr/>
            <p:nvPr/>
          </p:nvGrpSpPr>
          <p:grpSpPr>
            <a:xfrm rot="0">
              <a:off x="0" y="1302026"/>
              <a:ext cx="627409" cy="642912"/>
              <a:chOff x="0" y="0"/>
              <a:chExt cx="698260" cy="715514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61" id="61"/>
            <p:cNvGrpSpPr/>
            <p:nvPr/>
          </p:nvGrpSpPr>
          <p:grpSpPr>
            <a:xfrm rot="0">
              <a:off x="660308" y="651013"/>
              <a:ext cx="627409" cy="642912"/>
              <a:chOff x="0" y="0"/>
              <a:chExt cx="698260" cy="715514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3BB18C"/>
              </a:solidFill>
            </p:spPr>
          </p:sp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34938"/>
              </a:solidFill>
            </p:spPr>
          </p:sp>
        </p:grpSp>
        <p:grpSp>
          <p:nvGrpSpPr>
            <p:cNvPr name="Group 64" id="64"/>
            <p:cNvGrpSpPr/>
            <p:nvPr/>
          </p:nvGrpSpPr>
          <p:grpSpPr>
            <a:xfrm rot="0">
              <a:off x="660308" y="1302026"/>
              <a:ext cx="627409" cy="642912"/>
              <a:chOff x="0" y="0"/>
              <a:chExt cx="698260" cy="715514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0"/>
              <a:ext cx="627409" cy="642912"/>
              <a:chOff x="0" y="0"/>
              <a:chExt cx="698260" cy="715514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70" id="70"/>
            <p:cNvGrpSpPr/>
            <p:nvPr/>
          </p:nvGrpSpPr>
          <p:grpSpPr>
            <a:xfrm rot="0">
              <a:off x="660308" y="0"/>
              <a:ext cx="627409" cy="642912"/>
              <a:chOff x="0" y="0"/>
              <a:chExt cx="698260" cy="715514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73" id="73"/>
            <p:cNvGrpSpPr/>
            <p:nvPr/>
          </p:nvGrpSpPr>
          <p:grpSpPr>
            <a:xfrm rot="0">
              <a:off x="0" y="651013"/>
              <a:ext cx="627409" cy="642912"/>
              <a:chOff x="0" y="0"/>
              <a:chExt cx="698260" cy="715514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76" id="76"/>
            <p:cNvGrpSpPr/>
            <p:nvPr/>
          </p:nvGrpSpPr>
          <p:grpSpPr>
            <a:xfrm rot="0">
              <a:off x="1320615" y="651013"/>
              <a:ext cx="627409" cy="642912"/>
              <a:chOff x="0" y="0"/>
              <a:chExt cx="698260" cy="715514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79" id="79"/>
            <p:cNvGrpSpPr/>
            <p:nvPr/>
          </p:nvGrpSpPr>
          <p:grpSpPr>
            <a:xfrm rot="0">
              <a:off x="1320615" y="1302026"/>
              <a:ext cx="627409" cy="642912"/>
              <a:chOff x="0" y="0"/>
              <a:chExt cx="698260" cy="715514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82" id="82"/>
            <p:cNvGrpSpPr/>
            <p:nvPr/>
          </p:nvGrpSpPr>
          <p:grpSpPr>
            <a:xfrm rot="0">
              <a:off x="1320615" y="0"/>
              <a:ext cx="627409" cy="642912"/>
              <a:chOff x="0" y="0"/>
              <a:chExt cx="698260" cy="715514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</p:grpSp>
      <p:grpSp>
        <p:nvGrpSpPr>
          <p:cNvPr name="Group 85" id="85"/>
          <p:cNvGrpSpPr/>
          <p:nvPr/>
        </p:nvGrpSpPr>
        <p:grpSpPr>
          <a:xfrm rot="0">
            <a:off x="12135725" y="5898576"/>
            <a:ext cx="1461018" cy="1458704"/>
            <a:chOff x="0" y="0"/>
            <a:chExt cx="1948024" cy="1944938"/>
          </a:xfrm>
        </p:grpSpPr>
        <p:grpSp>
          <p:nvGrpSpPr>
            <p:cNvPr name="Group 86" id="86"/>
            <p:cNvGrpSpPr/>
            <p:nvPr/>
          </p:nvGrpSpPr>
          <p:grpSpPr>
            <a:xfrm rot="0">
              <a:off x="0" y="1302026"/>
              <a:ext cx="627409" cy="642912"/>
              <a:chOff x="0" y="0"/>
              <a:chExt cx="698260" cy="715514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89" id="89"/>
            <p:cNvGrpSpPr/>
            <p:nvPr/>
          </p:nvGrpSpPr>
          <p:grpSpPr>
            <a:xfrm rot="0">
              <a:off x="660308" y="651013"/>
              <a:ext cx="627409" cy="642912"/>
              <a:chOff x="0" y="0"/>
              <a:chExt cx="698260" cy="715514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3BB18C"/>
              </a:solidFill>
            </p:spPr>
          </p:sp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34938"/>
              </a:solidFill>
            </p:spPr>
          </p:sp>
        </p:grpSp>
        <p:grpSp>
          <p:nvGrpSpPr>
            <p:cNvPr name="Group 92" id="92"/>
            <p:cNvGrpSpPr/>
            <p:nvPr/>
          </p:nvGrpSpPr>
          <p:grpSpPr>
            <a:xfrm rot="0">
              <a:off x="660308" y="1302026"/>
              <a:ext cx="627409" cy="642912"/>
              <a:chOff x="0" y="0"/>
              <a:chExt cx="698260" cy="715514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95" id="95"/>
            <p:cNvGrpSpPr/>
            <p:nvPr/>
          </p:nvGrpSpPr>
          <p:grpSpPr>
            <a:xfrm rot="0">
              <a:off x="0" y="0"/>
              <a:ext cx="627409" cy="642912"/>
              <a:chOff x="0" y="0"/>
              <a:chExt cx="698260" cy="715514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98" id="98"/>
            <p:cNvGrpSpPr/>
            <p:nvPr/>
          </p:nvGrpSpPr>
          <p:grpSpPr>
            <a:xfrm rot="0">
              <a:off x="660308" y="0"/>
              <a:ext cx="627409" cy="642912"/>
              <a:chOff x="0" y="0"/>
              <a:chExt cx="698260" cy="715514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0" y="651013"/>
              <a:ext cx="627409" cy="642912"/>
              <a:chOff x="0" y="0"/>
              <a:chExt cx="698260" cy="715514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1320615" y="651013"/>
              <a:ext cx="627409" cy="642912"/>
              <a:chOff x="0" y="0"/>
              <a:chExt cx="698260" cy="715514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1320615" y="1302026"/>
              <a:ext cx="627409" cy="642912"/>
              <a:chOff x="0" y="0"/>
              <a:chExt cx="698260" cy="715514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1320615" y="0"/>
              <a:ext cx="627409" cy="642912"/>
              <a:chOff x="0" y="0"/>
              <a:chExt cx="698260" cy="715514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</p:grpSp>
      <p:grpSp>
        <p:nvGrpSpPr>
          <p:cNvPr name="Group 113" id="113"/>
          <p:cNvGrpSpPr/>
          <p:nvPr/>
        </p:nvGrpSpPr>
        <p:grpSpPr>
          <a:xfrm rot="0">
            <a:off x="4259747" y="8721664"/>
            <a:ext cx="2468744" cy="536636"/>
            <a:chOff x="0" y="0"/>
            <a:chExt cx="3291658" cy="715514"/>
          </a:xfrm>
        </p:grpSpPr>
        <p:grpSp>
          <p:nvGrpSpPr>
            <p:cNvPr name="Group 114" id="114"/>
            <p:cNvGrpSpPr/>
            <p:nvPr/>
          </p:nvGrpSpPr>
          <p:grpSpPr>
            <a:xfrm rot="0">
              <a:off x="0" y="0"/>
              <a:ext cx="698260" cy="715514"/>
              <a:chOff x="0" y="0"/>
              <a:chExt cx="698260" cy="715514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3BB18C"/>
              </a:solidFill>
            </p:spPr>
          </p:sp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34938"/>
              </a:solidFill>
            </p:spPr>
          </p:sp>
        </p:grpSp>
        <p:sp>
          <p:nvSpPr>
            <p:cNvPr name="TextBox 117" id="117"/>
            <p:cNvSpPr txBox="true"/>
            <p:nvPr/>
          </p:nvSpPr>
          <p:spPr>
            <a:xfrm rot="0">
              <a:off x="835398" y="54610"/>
              <a:ext cx="2456260" cy="56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AXIS/Core</a:t>
              </a: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8018914" y="8721664"/>
            <a:ext cx="5222057" cy="536636"/>
            <a:chOff x="0" y="0"/>
            <a:chExt cx="6962742" cy="715514"/>
          </a:xfrm>
        </p:grpSpPr>
        <p:grpSp>
          <p:nvGrpSpPr>
            <p:cNvPr name="Group 119" id="119"/>
            <p:cNvGrpSpPr/>
            <p:nvPr/>
          </p:nvGrpSpPr>
          <p:grpSpPr>
            <a:xfrm rot="0">
              <a:off x="0" y="0"/>
              <a:ext cx="698260" cy="715514"/>
              <a:chOff x="0" y="0"/>
              <a:chExt cx="698260" cy="715514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sp>
          <p:nvSpPr>
            <p:cNvPr name="TextBox 122" id="122"/>
            <p:cNvSpPr txBox="true"/>
            <p:nvPr/>
          </p:nvSpPr>
          <p:spPr>
            <a:xfrm rot="0">
              <a:off x="1220328" y="54610"/>
              <a:ext cx="5742414" cy="635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Quadrados com conteúdo</a:t>
              </a:r>
            </a:p>
          </p:txBody>
        </p:sp>
      </p:grpSp>
      <p:grpSp>
        <p:nvGrpSpPr>
          <p:cNvPr name="Group 123" id="123"/>
          <p:cNvGrpSpPr/>
          <p:nvPr/>
        </p:nvGrpSpPr>
        <p:grpSpPr>
          <a:xfrm rot="0">
            <a:off x="13847101" y="8721664"/>
            <a:ext cx="1561995" cy="536636"/>
            <a:chOff x="0" y="0"/>
            <a:chExt cx="2082660" cy="715514"/>
          </a:xfrm>
        </p:grpSpPr>
        <p:grpSp>
          <p:nvGrpSpPr>
            <p:cNvPr name="Group 124" id="124"/>
            <p:cNvGrpSpPr/>
            <p:nvPr/>
          </p:nvGrpSpPr>
          <p:grpSpPr>
            <a:xfrm rot="0">
              <a:off x="0" y="0"/>
              <a:ext cx="698260" cy="715514"/>
              <a:chOff x="0" y="0"/>
              <a:chExt cx="698260" cy="715514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  <p:sp>
          <p:nvSpPr>
            <p:cNvPr name="TextBox 127" id="127"/>
            <p:cNvSpPr txBox="true"/>
            <p:nvPr/>
          </p:nvSpPr>
          <p:spPr>
            <a:xfrm rot="0">
              <a:off x="972924" y="54610"/>
              <a:ext cx="1109736" cy="635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Nulo</a:t>
              </a:r>
            </a:p>
          </p:txBody>
        </p:sp>
      </p:grpSp>
      <p:sp>
        <p:nvSpPr>
          <p:cNvPr name="Freeform 128" id="128"/>
          <p:cNvSpPr/>
          <p:nvPr/>
        </p:nvSpPr>
        <p:spPr>
          <a:xfrm flipH="false" flipV="true" rot="5400000">
            <a:off x="13976086" y="1342736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9" id="129"/>
          <p:cNvSpPr txBox="true"/>
          <p:nvPr/>
        </p:nvSpPr>
        <p:spPr>
          <a:xfrm rot="0">
            <a:off x="14517820" y="4246394"/>
            <a:ext cx="2741479" cy="897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Arimo"/>
              </a:rPr>
              <a:t>1  = Ocupado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Arimo"/>
              </a:rPr>
              <a:t>0 = Nulo/Vacant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4502920" y="2471965"/>
            <a:ext cx="1482011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mo Bold"/>
              </a:rPr>
              <a:t>Z[0]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7090692" y="2471965"/>
            <a:ext cx="145931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mo Bold"/>
              </a:rPr>
              <a:t>Z[1]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9655765" y="2471965"/>
            <a:ext cx="1401121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mo Bold"/>
              </a:rPr>
              <a:t>Z[2]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12162648" y="2471965"/>
            <a:ext cx="140717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mo Bold"/>
              </a:rPr>
              <a:t>Z[3]</a:t>
            </a:r>
          </a:p>
        </p:txBody>
      </p:sp>
      <p:grpSp>
        <p:nvGrpSpPr>
          <p:cNvPr name="Group 134" id="134"/>
          <p:cNvGrpSpPr/>
          <p:nvPr/>
        </p:nvGrpSpPr>
        <p:grpSpPr>
          <a:xfrm rot="0">
            <a:off x="1831019" y="3400136"/>
            <a:ext cx="12637013" cy="2263050"/>
            <a:chOff x="0" y="0"/>
            <a:chExt cx="16849351" cy="3017400"/>
          </a:xfrm>
        </p:grpSpPr>
        <p:sp>
          <p:nvSpPr>
            <p:cNvPr name="TextBox 135" id="135"/>
            <p:cNvSpPr txBox="true"/>
            <p:nvPr/>
          </p:nvSpPr>
          <p:spPr>
            <a:xfrm rot="0">
              <a:off x="3527291" y="931555"/>
              <a:ext cx="1620345" cy="1657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[1 ,1 ,0]             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[0 ,1 ,1]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[0 ,0 ,0]</a:t>
              </a:r>
            </a:p>
          </p:txBody>
        </p:sp>
        <p:sp>
          <p:nvSpPr>
            <p:cNvPr name="TextBox 136" id="136"/>
            <p:cNvSpPr txBox="true"/>
            <p:nvPr/>
          </p:nvSpPr>
          <p:spPr>
            <a:xfrm rot="0">
              <a:off x="10406048" y="931555"/>
              <a:ext cx="1610104" cy="1657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[0 ,0 ,0]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[1 ,1 ,0]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[0 ,1 ,1]</a:t>
              </a:r>
            </a:p>
          </p:txBody>
        </p:sp>
        <p:sp>
          <p:nvSpPr>
            <p:cNvPr name="TextBox 137" id="137"/>
            <p:cNvSpPr txBox="true"/>
            <p:nvPr/>
          </p:nvSpPr>
          <p:spPr>
            <a:xfrm rot="0">
              <a:off x="7004808" y="931555"/>
              <a:ext cx="1544066" cy="1657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[0 ,0 ,1]             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[0 ,1 ,1]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[0 ,1 ,0]</a:t>
              </a:r>
            </a:p>
          </p:txBody>
        </p:sp>
        <p:sp>
          <p:nvSpPr>
            <p:cNvPr name="TextBox 138" id="138"/>
            <p:cNvSpPr txBox="true"/>
            <p:nvPr/>
          </p:nvSpPr>
          <p:spPr>
            <a:xfrm rot="0">
              <a:off x="2161369" y="-47625"/>
              <a:ext cx="809708" cy="296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000000"/>
                  </a:solidFill>
                  <a:latin typeface="Arimo"/>
                </a:rPr>
                <a:t>[</a:t>
              </a:r>
            </a:p>
          </p:txBody>
        </p:sp>
        <p:sp>
          <p:nvSpPr>
            <p:cNvPr name="TextBox 139" id="139"/>
            <p:cNvSpPr txBox="true"/>
            <p:nvPr/>
          </p:nvSpPr>
          <p:spPr>
            <a:xfrm rot="0">
              <a:off x="16039643" y="-47625"/>
              <a:ext cx="809708" cy="296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000000"/>
                  </a:solidFill>
                  <a:latin typeface="Arimo"/>
                </a:rPr>
                <a:t>]</a:t>
              </a:r>
            </a:p>
          </p:txBody>
        </p:sp>
        <p:sp>
          <p:nvSpPr>
            <p:cNvPr name="TextBox 140" id="140"/>
            <p:cNvSpPr txBox="true"/>
            <p:nvPr/>
          </p:nvSpPr>
          <p:spPr>
            <a:xfrm rot="0">
              <a:off x="0" y="484010"/>
              <a:ext cx="1657274" cy="2533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735"/>
                </a:lnSpc>
              </a:pPr>
              <a:r>
                <a:rPr lang="en-US" sz="12279">
                  <a:solidFill>
                    <a:srgbClr val="000000"/>
                  </a:solidFill>
                  <a:latin typeface="Arimo"/>
                </a:rPr>
                <a:t>Z</a:t>
              </a:r>
            </a:p>
          </p:txBody>
        </p:sp>
        <p:sp>
          <p:nvSpPr>
            <p:cNvPr name="TextBox 141" id="141"/>
            <p:cNvSpPr txBox="true"/>
            <p:nvPr/>
          </p:nvSpPr>
          <p:spPr>
            <a:xfrm rot="0">
              <a:off x="13873324" y="931555"/>
              <a:ext cx="1610104" cy="1657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[0 ,1 ,0]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[1 ,1 ,0]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[1 ,0 ,0]</a:t>
              </a:r>
            </a:p>
          </p:txBody>
        </p:sp>
      </p:grpSp>
      <p:sp>
        <p:nvSpPr>
          <p:cNvPr name="TextBox 142" id="142"/>
          <p:cNvSpPr txBox="true"/>
          <p:nvPr/>
        </p:nvSpPr>
        <p:spPr>
          <a:xfrm rot="0">
            <a:off x="2151676" y="586583"/>
            <a:ext cx="5668672" cy="9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1"/>
              </a:lnSpc>
            </a:pPr>
            <a:r>
              <a:rPr lang="en-US" sz="6599">
                <a:solidFill>
                  <a:srgbClr val="000000"/>
                </a:solidFill>
                <a:latin typeface="Arcade Gamer"/>
              </a:rPr>
              <a:t>Peças:</a:t>
            </a:r>
          </a:p>
        </p:txBody>
      </p:sp>
      <p:grpSp>
        <p:nvGrpSpPr>
          <p:cNvPr name="Group 143" id="143"/>
          <p:cNvGrpSpPr/>
          <p:nvPr/>
        </p:nvGrpSpPr>
        <p:grpSpPr>
          <a:xfrm rot="0">
            <a:off x="817945" y="635261"/>
            <a:ext cx="1155687" cy="786944"/>
            <a:chOff x="0" y="0"/>
            <a:chExt cx="1540916" cy="1049258"/>
          </a:xfrm>
        </p:grpSpPr>
        <p:grpSp>
          <p:nvGrpSpPr>
            <p:cNvPr name="Group 144" id="144"/>
            <p:cNvGrpSpPr/>
            <p:nvPr/>
          </p:nvGrpSpPr>
          <p:grpSpPr>
            <a:xfrm rot="0">
              <a:off x="518565" y="0"/>
              <a:ext cx="506054" cy="518558"/>
              <a:chOff x="0" y="0"/>
              <a:chExt cx="698260" cy="715514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F8CD1"/>
              </a:solidFill>
            </p:spPr>
          </p:sp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1034862" y="0"/>
              <a:ext cx="506054" cy="518558"/>
              <a:chOff x="0" y="0"/>
              <a:chExt cx="698260" cy="715514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F8CD1"/>
              </a:solidFill>
            </p:spPr>
          </p:sp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0" y="530700"/>
              <a:ext cx="506054" cy="518558"/>
              <a:chOff x="0" y="0"/>
              <a:chExt cx="698260" cy="715514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F8CD1"/>
              </a:solidFill>
            </p:spPr>
          </p:sp>
          <p:sp>
            <p:nvSpPr>
              <p:cNvPr name="Freeform 152" id="152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518565" y="530700"/>
              <a:ext cx="506054" cy="518558"/>
              <a:chOff x="0" y="0"/>
              <a:chExt cx="698260" cy="715514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1F8CD1"/>
              </a:solidFill>
            </p:spPr>
          </p:sp>
          <p:sp>
            <p:nvSpPr>
              <p:cNvPr name="Freeform 155" id="155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</p:grpSp>
      <p:sp>
        <p:nvSpPr>
          <p:cNvPr name="AutoShape 156" id="156"/>
          <p:cNvSpPr/>
          <p:nvPr/>
        </p:nvSpPr>
        <p:spPr>
          <a:xfrm flipV="true">
            <a:off x="2173075" y="1528034"/>
            <a:ext cx="3646868" cy="19050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7" id="157"/>
          <p:cNvSpPr/>
          <p:nvPr/>
        </p:nvSpPr>
        <p:spPr>
          <a:xfrm flipH="false" flipV="false" rot="0">
            <a:off x="-914501" y="6627928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0"/>
                </a:lnTo>
                <a:lnTo>
                  <a:pt x="0" y="366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sp>
        <p:nvSpPr>
          <p:cNvPr name="Freeform 158" id="158"/>
          <p:cNvSpPr/>
          <p:nvPr/>
        </p:nvSpPr>
        <p:spPr>
          <a:xfrm flipH="false" flipV="true" rot="5400000">
            <a:off x="9678713" y="-1967597"/>
            <a:ext cx="6375042" cy="4114800"/>
          </a:xfrm>
          <a:custGeom>
            <a:avLst/>
            <a:gdLst/>
            <a:ahLst/>
            <a:cxnLst/>
            <a:rect r="r" b="b" t="t" l="l"/>
            <a:pathLst>
              <a:path h="4114800" w="6375042">
                <a:moveTo>
                  <a:pt x="0" y="4114800"/>
                </a:moveTo>
                <a:lnTo>
                  <a:pt x="6375042" y="4114800"/>
                </a:lnTo>
                <a:lnTo>
                  <a:pt x="63750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3345" y="2218197"/>
            <a:ext cx="3796915" cy="7347653"/>
            <a:chOff x="0" y="0"/>
            <a:chExt cx="5062554" cy="9796870"/>
          </a:xfrm>
        </p:grpSpPr>
        <p:sp>
          <p:nvSpPr>
            <p:cNvPr name="AutoShape 3" id="3"/>
            <p:cNvSpPr/>
            <p:nvPr/>
          </p:nvSpPr>
          <p:spPr>
            <a:xfrm>
              <a:off x="5027662" y="61815"/>
              <a:ext cx="0" cy="9735055"/>
            </a:xfrm>
            <a:prstGeom prst="line">
              <a:avLst/>
            </a:prstGeom>
            <a:ln cap="rnd" w="69783">
              <a:solidFill>
                <a:srgbClr val="FFC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34891" y="61815"/>
              <a:ext cx="0" cy="9735055"/>
            </a:xfrm>
            <a:prstGeom prst="line">
              <a:avLst/>
            </a:prstGeom>
            <a:ln cap="rnd" w="69783">
              <a:solidFill>
                <a:srgbClr val="FFC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9783" y="0"/>
              <a:ext cx="4922989" cy="9796870"/>
            </a:xfrm>
            <a:custGeom>
              <a:avLst/>
              <a:gdLst/>
              <a:ahLst/>
              <a:cxnLst/>
              <a:rect r="r" b="b" t="t" l="l"/>
              <a:pathLst>
                <a:path h="9796870" w="4922989">
                  <a:moveTo>
                    <a:pt x="0" y="0"/>
                  </a:moveTo>
                  <a:lnTo>
                    <a:pt x="4922988" y="0"/>
                  </a:lnTo>
                  <a:lnTo>
                    <a:pt x="4922988" y="9796870"/>
                  </a:lnTo>
                  <a:lnTo>
                    <a:pt x="0" y="9796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AutoShape 6" id="6"/>
            <p:cNvSpPr/>
            <p:nvPr/>
          </p:nvSpPr>
          <p:spPr>
            <a:xfrm>
              <a:off x="104674" y="1422775"/>
              <a:ext cx="1787049" cy="0"/>
            </a:xfrm>
            <a:prstGeom prst="line">
              <a:avLst/>
            </a:prstGeom>
            <a:ln cap="rnd" w="58152">
              <a:solidFill>
                <a:srgbClr val="47B665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2502201" y="934936"/>
              <a:ext cx="488332" cy="500416"/>
              <a:chOff x="0" y="0"/>
              <a:chExt cx="668845" cy="68539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3267" y="13399"/>
                <a:ext cx="642371" cy="658562"/>
              </a:xfrm>
              <a:custGeom>
                <a:avLst/>
                <a:gdLst/>
                <a:ahLst/>
                <a:cxnLst/>
                <a:rect r="r" b="b" t="t" l="l"/>
                <a:pathLst>
                  <a:path h="658562" w="642371">
                    <a:moveTo>
                      <a:pt x="0" y="0"/>
                    </a:moveTo>
                    <a:lnTo>
                      <a:pt x="642370" y="0"/>
                    </a:lnTo>
                    <a:lnTo>
                      <a:pt x="642370" y="658562"/>
                    </a:lnTo>
                    <a:lnTo>
                      <a:pt x="0" y="6585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68901" cy="685360"/>
              </a:xfrm>
              <a:custGeom>
                <a:avLst/>
                <a:gdLst/>
                <a:ahLst/>
                <a:cxnLst/>
                <a:rect r="r" b="b" t="t" l="l"/>
                <a:pathLst>
                  <a:path h="685360" w="668901">
                    <a:moveTo>
                      <a:pt x="13267" y="0"/>
                    </a:moveTo>
                    <a:lnTo>
                      <a:pt x="655637" y="0"/>
                    </a:lnTo>
                    <a:cubicBezTo>
                      <a:pt x="662934" y="0"/>
                      <a:pt x="668901" y="6030"/>
                      <a:pt x="668901" y="13399"/>
                    </a:cubicBezTo>
                    <a:lnTo>
                      <a:pt x="668901" y="671961"/>
                    </a:lnTo>
                    <a:cubicBezTo>
                      <a:pt x="668901" y="679330"/>
                      <a:pt x="662934" y="685360"/>
                      <a:pt x="655637" y="685360"/>
                    </a:cubicBezTo>
                    <a:lnTo>
                      <a:pt x="13267" y="685360"/>
                    </a:lnTo>
                    <a:cubicBezTo>
                      <a:pt x="5970" y="685360"/>
                      <a:pt x="0" y="679330"/>
                      <a:pt x="0" y="671961"/>
                    </a:cubicBezTo>
                    <a:lnTo>
                      <a:pt x="0" y="13399"/>
                    </a:lnTo>
                    <a:cubicBezTo>
                      <a:pt x="0" y="6030"/>
                      <a:pt x="5970" y="0"/>
                      <a:pt x="13267" y="0"/>
                    </a:cubicBezTo>
                    <a:moveTo>
                      <a:pt x="13267" y="26798"/>
                    </a:moveTo>
                    <a:lnTo>
                      <a:pt x="13267" y="13399"/>
                    </a:lnTo>
                    <a:lnTo>
                      <a:pt x="26533" y="13399"/>
                    </a:lnTo>
                    <a:lnTo>
                      <a:pt x="26533" y="671961"/>
                    </a:lnTo>
                    <a:lnTo>
                      <a:pt x="13267" y="671961"/>
                    </a:lnTo>
                    <a:lnTo>
                      <a:pt x="13267" y="658562"/>
                    </a:lnTo>
                    <a:lnTo>
                      <a:pt x="655637" y="658562"/>
                    </a:lnTo>
                    <a:lnTo>
                      <a:pt x="655637" y="671961"/>
                    </a:lnTo>
                    <a:lnTo>
                      <a:pt x="642371" y="671961"/>
                    </a:lnTo>
                    <a:lnTo>
                      <a:pt x="642371" y="13399"/>
                    </a:lnTo>
                    <a:lnTo>
                      <a:pt x="655637" y="13399"/>
                    </a:lnTo>
                    <a:lnTo>
                      <a:pt x="655637" y="26798"/>
                    </a:lnTo>
                    <a:lnTo>
                      <a:pt x="13267" y="2679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685043" y="1118848"/>
              <a:ext cx="649188" cy="607854"/>
              <a:chOff x="0" y="0"/>
              <a:chExt cx="708890" cy="66375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25476" y="111252"/>
                <a:ext cx="457962" cy="441452"/>
              </a:xfrm>
              <a:custGeom>
                <a:avLst/>
                <a:gdLst/>
                <a:ahLst/>
                <a:cxnLst/>
                <a:rect r="r" b="b" t="t" l="l"/>
                <a:pathLst>
                  <a:path h="441452" w="457962">
                    <a:moveTo>
                      <a:pt x="0" y="109601"/>
                    </a:moveTo>
                    <a:lnTo>
                      <a:pt x="102870" y="0"/>
                    </a:lnTo>
                    <a:lnTo>
                      <a:pt x="228981" y="117856"/>
                    </a:lnTo>
                    <a:lnTo>
                      <a:pt x="355092" y="0"/>
                    </a:lnTo>
                    <a:lnTo>
                      <a:pt x="457962" y="109601"/>
                    </a:lnTo>
                    <a:lnTo>
                      <a:pt x="339090" y="220726"/>
                    </a:lnTo>
                    <a:lnTo>
                      <a:pt x="457962" y="331851"/>
                    </a:lnTo>
                    <a:lnTo>
                      <a:pt x="355092" y="441452"/>
                    </a:lnTo>
                    <a:lnTo>
                      <a:pt x="228981" y="323596"/>
                    </a:lnTo>
                    <a:lnTo>
                      <a:pt x="102870" y="441452"/>
                    </a:lnTo>
                    <a:lnTo>
                      <a:pt x="0" y="331851"/>
                    </a:lnTo>
                    <a:lnTo>
                      <a:pt x="118872" y="220726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12649" y="97028"/>
                <a:ext cx="483616" cy="469900"/>
              </a:xfrm>
              <a:custGeom>
                <a:avLst/>
                <a:gdLst/>
                <a:ahLst/>
                <a:cxnLst/>
                <a:rect r="r" b="b" t="t" l="l"/>
                <a:pathLst>
                  <a:path h="469900" w="483616">
                    <a:moveTo>
                      <a:pt x="3556" y="115062"/>
                    </a:moveTo>
                    <a:lnTo>
                      <a:pt x="106426" y="5461"/>
                    </a:lnTo>
                    <a:cubicBezTo>
                      <a:pt x="111252" y="381"/>
                      <a:pt x="119253" y="127"/>
                      <a:pt x="124333" y="4826"/>
                    </a:cubicBezTo>
                    <a:lnTo>
                      <a:pt x="250444" y="122682"/>
                    </a:lnTo>
                    <a:lnTo>
                      <a:pt x="241808" y="131953"/>
                    </a:lnTo>
                    <a:lnTo>
                      <a:pt x="233172" y="122682"/>
                    </a:lnTo>
                    <a:lnTo>
                      <a:pt x="359283" y="4826"/>
                    </a:lnTo>
                    <a:cubicBezTo>
                      <a:pt x="364363" y="0"/>
                      <a:pt x="372364" y="254"/>
                      <a:pt x="377190" y="5461"/>
                    </a:cubicBezTo>
                    <a:lnTo>
                      <a:pt x="480060" y="115062"/>
                    </a:lnTo>
                    <a:cubicBezTo>
                      <a:pt x="482346" y="117475"/>
                      <a:pt x="483616" y="120777"/>
                      <a:pt x="483489" y="124206"/>
                    </a:cubicBezTo>
                    <a:cubicBezTo>
                      <a:pt x="483362" y="127635"/>
                      <a:pt x="481965" y="130810"/>
                      <a:pt x="479425" y="133096"/>
                    </a:cubicBezTo>
                    <a:lnTo>
                      <a:pt x="360553" y="244221"/>
                    </a:lnTo>
                    <a:lnTo>
                      <a:pt x="351917" y="234950"/>
                    </a:lnTo>
                    <a:lnTo>
                      <a:pt x="360553" y="225679"/>
                    </a:lnTo>
                    <a:lnTo>
                      <a:pt x="479425" y="336804"/>
                    </a:lnTo>
                    <a:cubicBezTo>
                      <a:pt x="481838" y="339090"/>
                      <a:pt x="483362" y="342265"/>
                      <a:pt x="483489" y="345694"/>
                    </a:cubicBezTo>
                    <a:cubicBezTo>
                      <a:pt x="483616" y="349123"/>
                      <a:pt x="482346" y="352298"/>
                      <a:pt x="480060" y="354838"/>
                    </a:cubicBezTo>
                    <a:lnTo>
                      <a:pt x="377190" y="464439"/>
                    </a:lnTo>
                    <a:cubicBezTo>
                      <a:pt x="372364" y="469519"/>
                      <a:pt x="364363" y="469773"/>
                      <a:pt x="359283" y="465074"/>
                    </a:cubicBezTo>
                    <a:lnTo>
                      <a:pt x="233172" y="347218"/>
                    </a:lnTo>
                    <a:lnTo>
                      <a:pt x="241808" y="337947"/>
                    </a:lnTo>
                    <a:lnTo>
                      <a:pt x="250444" y="347218"/>
                    </a:lnTo>
                    <a:lnTo>
                      <a:pt x="124333" y="465074"/>
                    </a:lnTo>
                    <a:cubicBezTo>
                      <a:pt x="119253" y="469900"/>
                      <a:pt x="111252" y="469646"/>
                      <a:pt x="106426" y="464439"/>
                    </a:cubicBezTo>
                    <a:lnTo>
                      <a:pt x="3556" y="354838"/>
                    </a:lnTo>
                    <a:cubicBezTo>
                      <a:pt x="1270" y="352425"/>
                      <a:pt x="0" y="349123"/>
                      <a:pt x="127" y="345694"/>
                    </a:cubicBezTo>
                    <a:cubicBezTo>
                      <a:pt x="254" y="342265"/>
                      <a:pt x="1651" y="339090"/>
                      <a:pt x="4191" y="336804"/>
                    </a:cubicBezTo>
                    <a:lnTo>
                      <a:pt x="123063" y="225679"/>
                    </a:lnTo>
                    <a:lnTo>
                      <a:pt x="131699" y="234950"/>
                    </a:lnTo>
                    <a:lnTo>
                      <a:pt x="123063" y="244221"/>
                    </a:lnTo>
                    <a:lnTo>
                      <a:pt x="4191" y="133096"/>
                    </a:lnTo>
                    <a:cubicBezTo>
                      <a:pt x="1778" y="130810"/>
                      <a:pt x="254" y="127635"/>
                      <a:pt x="127" y="124206"/>
                    </a:cubicBezTo>
                    <a:cubicBezTo>
                      <a:pt x="0" y="120777"/>
                      <a:pt x="1270" y="117602"/>
                      <a:pt x="3556" y="115062"/>
                    </a:cubicBezTo>
                    <a:moveTo>
                      <a:pt x="22098" y="132461"/>
                    </a:moveTo>
                    <a:lnTo>
                      <a:pt x="12827" y="123825"/>
                    </a:lnTo>
                    <a:lnTo>
                      <a:pt x="21463" y="114554"/>
                    </a:lnTo>
                    <a:lnTo>
                      <a:pt x="140335" y="225679"/>
                    </a:lnTo>
                    <a:cubicBezTo>
                      <a:pt x="142875" y="228092"/>
                      <a:pt x="144399" y="231394"/>
                      <a:pt x="144399" y="234950"/>
                    </a:cubicBezTo>
                    <a:cubicBezTo>
                      <a:pt x="144399" y="238506"/>
                      <a:pt x="143002" y="241808"/>
                      <a:pt x="140335" y="244221"/>
                    </a:cubicBezTo>
                    <a:lnTo>
                      <a:pt x="21463" y="355346"/>
                    </a:lnTo>
                    <a:lnTo>
                      <a:pt x="12827" y="346075"/>
                    </a:lnTo>
                    <a:lnTo>
                      <a:pt x="22098" y="337439"/>
                    </a:lnTo>
                    <a:lnTo>
                      <a:pt x="124968" y="447040"/>
                    </a:lnTo>
                    <a:lnTo>
                      <a:pt x="115697" y="455676"/>
                    </a:lnTo>
                    <a:lnTo>
                      <a:pt x="107061" y="446405"/>
                    </a:lnTo>
                    <a:lnTo>
                      <a:pt x="233172" y="328549"/>
                    </a:lnTo>
                    <a:cubicBezTo>
                      <a:pt x="237998" y="323977"/>
                      <a:pt x="245618" y="323977"/>
                      <a:pt x="250571" y="328549"/>
                    </a:cubicBezTo>
                    <a:lnTo>
                      <a:pt x="376682" y="446405"/>
                    </a:lnTo>
                    <a:lnTo>
                      <a:pt x="368046" y="455676"/>
                    </a:lnTo>
                    <a:lnTo>
                      <a:pt x="358775" y="447040"/>
                    </a:lnTo>
                    <a:lnTo>
                      <a:pt x="461645" y="337439"/>
                    </a:lnTo>
                    <a:lnTo>
                      <a:pt x="470916" y="346075"/>
                    </a:lnTo>
                    <a:lnTo>
                      <a:pt x="462280" y="355346"/>
                    </a:lnTo>
                    <a:lnTo>
                      <a:pt x="343408" y="244221"/>
                    </a:lnTo>
                    <a:cubicBezTo>
                      <a:pt x="340868" y="241808"/>
                      <a:pt x="339344" y="238506"/>
                      <a:pt x="339344" y="234950"/>
                    </a:cubicBezTo>
                    <a:cubicBezTo>
                      <a:pt x="339344" y="231394"/>
                      <a:pt x="340741" y="228092"/>
                      <a:pt x="343408" y="225679"/>
                    </a:cubicBezTo>
                    <a:lnTo>
                      <a:pt x="462280" y="114554"/>
                    </a:lnTo>
                    <a:lnTo>
                      <a:pt x="470916" y="123825"/>
                    </a:lnTo>
                    <a:lnTo>
                      <a:pt x="461645" y="132461"/>
                    </a:lnTo>
                    <a:lnTo>
                      <a:pt x="358775" y="22860"/>
                    </a:lnTo>
                    <a:lnTo>
                      <a:pt x="368046" y="14224"/>
                    </a:lnTo>
                    <a:lnTo>
                      <a:pt x="376682" y="23495"/>
                    </a:lnTo>
                    <a:lnTo>
                      <a:pt x="250571" y="141351"/>
                    </a:lnTo>
                    <a:cubicBezTo>
                      <a:pt x="245745" y="145923"/>
                      <a:pt x="238125" y="145923"/>
                      <a:pt x="233172" y="141351"/>
                    </a:cubicBezTo>
                    <a:lnTo>
                      <a:pt x="106934" y="23495"/>
                    </a:lnTo>
                    <a:lnTo>
                      <a:pt x="115570" y="14224"/>
                    </a:lnTo>
                    <a:lnTo>
                      <a:pt x="124841" y="22860"/>
                    </a:lnTo>
                    <a:lnTo>
                      <a:pt x="21971" y="132461"/>
                    </a:lnTo>
                    <a:close/>
                  </a:path>
                </a:pathLst>
              </a:custGeom>
              <a:solidFill>
                <a:srgbClr val="194B26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2009637" y="460626"/>
              <a:ext cx="492564" cy="474310"/>
              <a:chOff x="0" y="0"/>
              <a:chExt cx="674641" cy="6496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3382" y="12700"/>
                <a:ext cx="647937" cy="624205"/>
              </a:xfrm>
              <a:custGeom>
                <a:avLst/>
                <a:gdLst/>
                <a:ahLst/>
                <a:cxnLst/>
                <a:rect r="r" b="b" t="t" l="l"/>
                <a:pathLst>
                  <a:path h="624205" w="647937">
                    <a:moveTo>
                      <a:pt x="0" y="0"/>
                    </a:moveTo>
                    <a:lnTo>
                      <a:pt x="647936" y="0"/>
                    </a:lnTo>
                    <a:lnTo>
                      <a:pt x="647936" y="624205"/>
                    </a:lnTo>
                    <a:lnTo>
                      <a:pt x="0" y="62420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74697" cy="649605"/>
              </a:xfrm>
              <a:custGeom>
                <a:avLst/>
                <a:gdLst/>
                <a:ahLst/>
                <a:cxnLst/>
                <a:rect r="r" b="b" t="t" l="l"/>
                <a:pathLst>
                  <a:path h="649605" w="674697">
                    <a:moveTo>
                      <a:pt x="13382" y="0"/>
                    </a:moveTo>
                    <a:lnTo>
                      <a:pt x="661318" y="0"/>
                    </a:lnTo>
                    <a:cubicBezTo>
                      <a:pt x="668678" y="0"/>
                      <a:pt x="674697" y="5715"/>
                      <a:pt x="674697" y="12700"/>
                    </a:cubicBezTo>
                    <a:lnTo>
                      <a:pt x="674697" y="636905"/>
                    </a:lnTo>
                    <a:cubicBezTo>
                      <a:pt x="674697" y="643890"/>
                      <a:pt x="668678" y="649605"/>
                      <a:pt x="661318" y="649605"/>
                    </a:cubicBezTo>
                    <a:lnTo>
                      <a:pt x="13382" y="649605"/>
                    </a:lnTo>
                    <a:cubicBezTo>
                      <a:pt x="6022" y="649605"/>
                      <a:pt x="0" y="643890"/>
                      <a:pt x="0" y="636905"/>
                    </a:cubicBezTo>
                    <a:lnTo>
                      <a:pt x="0" y="12700"/>
                    </a:lnTo>
                    <a:cubicBezTo>
                      <a:pt x="0" y="5715"/>
                      <a:pt x="6022" y="0"/>
                      <a:pt x="13382" y="0"/>
                    </a:cubicBezTo>
                    <a:moveTo>
                      <a:pt x="13382" y="25400"/>
                    </a:moveTo>
                    <a:lnTo>
                      <a:pt x="13382" y="12700"/>
                    </a:lnTo>
                    <a:lnTo>
                      <a:pt x="26763" y="12700"/>
                    </a:lnTo>
                    <a:lnTo>
                      <a:pt x="26763" y="636905"/>
                    </a:lnTo>
                    <a:lnTo>
                      <a:pt x="13382" y="636905"/>
                    </a:lnTo>
                    <a:lnTo>
                      <a:pt x="13382" y="624205"/>
                    </a:lnTo>
                    <a:lnTo>
                      <a:pt x="661318" y="624205"/>
                    </a:lnTo>
                    <a:lnTo>
                      <a:pt x="661318" y="636905"/>
                    </a:lnTo>
                    <a:lnTo>
                      <a:pt x="647937" y="636905"/>
                    </a:lnTo>
                    <a:lnTo>
                      <a:pt x="647937" y="12700"/>
                    </a:lnTo>
                    <a:lnTo>
                      <a:pt x="661318" y="12700"/>
                    </a:lnTo>
                    <a:lnTo>
                      <a:pt x="661318" y="25400"/>
                    </a:lnTo>
                    <a:lnTo>
                      <a:pt x="13382" y="254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542163" y="460626"/>
              <a:ext cx="467475" cy="474310"/>
              <a:chOff x="0" y="0"/>
              <a:chExt cx="640278" cy="64964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2700" y="12700"/>
                <a:ext cx="614934" cy="624205"/>
              </a:xfrm>
              <a:custGeom>
                <a:avLst/>
                <a:gdLst/>
                <a:ahLst/>
                <a:cxnLst/>
                <a:rect r="r" b="b" t="t" l="l"/>
                <a:pathLst>
                  <a:path h="624205" w="614934">
                    <a:moveTo>
                      <a:pt x="0" y="0"/>
                    </a:moveTo>
                    <a:lnTo>
                      <a:pt x="614934" y="0"/>
                    </a:lnTo>
                    <a:lnTo>
                      <a:pt x="614934" y="624205"/>
                    </a:lnTo>
                    <a:lnTo>
                      <a:pt x="0" y="62420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40334" cy="649605"/>
              </a:xfrm>
              <a:custGeom>
                <a:avLst/>
                <a:gdLst/>
                <a:ahLst/>
                <a:cxnLst/>
                <a:rect r="r" b="b" t="t" l="l"/>
                <a:pathLst>
                  <a:path h="649605" w="640334">
                    <a:moveTo>
                      <a:pt x="12700" y="0"/>
                    </a:moveTo>
                    <a:lnTo>
                      <a:pt x="627634" y="0"/>
                    </a:lnTo>
                    <a:cubicBezTo>
                      <a:pt x="634619" y="0"/>
                      <a:pt x="640334" y="5715"/>
                      <a:pt x="640334" y="12700"/>
                    </a:cubicBezTo>
                    <a:lnTo>
                      <a:pt x="640334" y="636905"/>
                    </a:lnTo>
                    <a:cubicBezTo>
                      <a:pt x="640334" y="643890"/>
                      <a:pt x="634619" y="649605"/>
                      <a:pt x="627634" y="649605"/>
                    </a:cubicBezTo>
                    <a:lnTo>
                      <a:pt x="12700" y="649605"/>
                    </a:lnTo>
                    <a:cubicBezTo>
                      <a:pt x="5715" y="649605"/>
                      <a:pt x="0" y="643890"/>
                      <a:pt x="0" y="636905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636905"/>
                    </a:lnTo>
                    <a:lnTo>
                      <a:pt x="12700" y="636905"/>
                    </a:lnTo>
                    <a:lnTo>
                      <a:pt x="12700" y="624205"/>
                    </a:lnTo>
                    <a:lnTo>
                      <a:pt x="627634" y="624205"/>
                    </a:lnTo>
                    <a:lnTo>
                      <a:pt x="627634" y="636905"/>
                    </a:lnTo>
                    <a:lnTo>
                      <a:pt x="614934" y="636905"/>
                    </a:lnTo>
                    <a:lnTo>
                      <a:pt x="614934" y="12700"/>
                    </a:lnTo>
                    <a:lnTo>
                      <a:pt x="627634" y="12700"/>
                    </a:lnTo>
                    <a:lnTo>
                      <a:pt x="627634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AutoShape 19" id="19"/>
            <p:cNvSpPr/>
            <p:nvPr/>
          </p:nvSpPr>
          <p:spPr>
            <a:xfrm>
              <a:off x="2009637" y="0"/>
              <a:ext cx="0" cy="1312653"/>
            </a:xfrm>
            <a:prstGeom prst="line">
              <a:avLst/>
            </a:prstGeom>
            <a:ln cap="rnd" w="58152">
              <a:solidFill>
                <a:srgbClr val="47B665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5795535" y="4622460"/>
            <a:ext cx="3882213" cy="1827484"/>
            <a:chOff x="0" y="0"/>
            <a:chExt cx="5176284" cy="243664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732460" y="776250"/>
              <a:ext cx="1273784" cy="4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1"/>
                </a:lnSpc>
              </a:pPr>
              <a:r>
                <a:rPr lang="en-US" sz="2201">
                  <a:solidFill>
                    <a:srgbClr val="000000"/>
                  </a:solidFill>
                  <a:latin typeface="Arimo"/>
                </a:rPr>
                <a:t>Parede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1024464" y="795300"/>
              <a:ext cx="462356" cy="445222"/>
              <a:chOff x="0" y="0"/>
              <a:chExt cx="674641" cy="64964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3382" y="12700"/>
                <a:ext cx="647937" cy="624205"/>
              </a:xfrm>
              <a:custGeom>
                <a:avLst/>
                <a:gdLst/>
                <a:ahLst/>
                <a:cxnLst/>
                <a:rect r="r" b="b" t="t" l="l"/>
                <a:pathLst>
                  <a:path h="624205" w="647937">
                    <a:moveTo>
                      <a:pt x="0" y="0"/>
                    </a:moveTo>
                    <a:lnTo>
                      <a:pt x="647936" y="0"/>
                    </a:lnTo>
                    <a:lnTo>
                      <a:pt x="647936" y="624205"/>
                    </a:lnTo>
                    <a:lnTo>
                      <a:pt x="0" y="624205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74697" cy="649605"/>
              </a:xfrm>
              <a:custGeom>
                <a:avLst/>
                <a:gdLst/>
                <a:ahLst/>
                <a:cxnLst/>
                <a:rect r="r" b="b" t="t" l="l"/>
                <a:pathLst>
                  <a:path h="649605" w="674697">
                    <a:moveTo>
                      <a:pt x="13382" y="0"/>
                    </a:moveTo>
                    <a:lnTo>
                      <a:pt x="661318" y="0"/>
                    </a:lnTo>
                    <a:cubicBezTo>
                      <a:pt x="668678" y="0"/>
                      <a:pt x="674697" y="5715"/>
                      <a:pt x="674697" y="12700"/>
                    </a:cubicBezTo>
                    <a:lnTo>
                      <a:pt x="674697" y="636905"/>
                    </a:lnTo>
                    <a:cubicBezTo>
                      <a:pt x="674697" y="643890"/>
                      <a:pt x="668678" y="649605"/>
                      <a:pt x="661318" y="649605"/>
                    </a:cubicBezTo>
                    <a:lnTo>
                      <a:pt x="13382" y="649605"/>
                    </a:lnTo>
                    <a:cubicBezTo>
                      <a:pt x="6022" y="649605"/>
                      <a:pt x="0" y="643890"/>
                      <a:pt x="0" y="636905"/>
                    </a:cubicBezTo>
                    <a:lnTo>
                      <a:pt x="0" y="12700"/>
                    </a:lnTo>
                    <a:cubicBezTo>
                      <a:pt x="0" y="5715"/>
                      <a:pt x="6022" y="0"/>
                      <a:pt x="13382" y="0"/>
                    </a:cubicBezTo>
                    <a:moveTo>
                      <a:pt x="13382" y="25400"/>
                    </a:moveTo>
                    <a:lnTo>
                      <a:pt x="13382" y="12700"/>
                    </a:lnTo>
                    <a:lnTo>
                      <a:pt x="26763" y="12700"/>
                    </a:lnTo>
                    <a:lnTo>
                      <a:pt x="26763" y="636905"/>
                    </a:lnTo>
                    <a:lnTo>
                      <a:pt x="13382" y="636905"/>
                    </a:lnTo>
                    <a:lnTo>
                      <a:pt x="13382" y="624205"/>
                    </a:lnTo>
                    <a:lnTo>
                      <a:pt x="661318" y="624205"/>
                    </a:lnTo>
                    <a:lnTo>
                      <a:pt x="661318" y="636905"/>
                    </a:lnTo>
                    <a:lnTo>
                      <a:pt x="647937" y="636905"/>
                    </a:lnTo>
                    <a:lnTo>
                      <a:pt x="647937" y="12700"/>
                    </a:lnTo>
                    <a:lnTo>
                      <a:pt x="661318" y="12700"/>
                    </a:lnTo>
                    <a:lnTo>
                      <a:pt x="661318" y="25400"/>
                    </a:lnTo>
                    <a:lnTo>
                      <a:pt x="13382" y="254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-57150"/>
              <a:ext cx="239353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Bold"/>
                </a:rPr>
                <a:t>Legenda: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732460" y="1374312"/>
              <a:ext cx="2575807" cy="4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1"/>
                </a:lnSpc>
              </a:pPr>
              <a:r>
                <a:rPr lang="en-US" sz="2201">
                  <a:solidFill>
                    <a:srgbClr val="000000"/>
                  </a:solidFill>
                  <a:latin typeface="Arimo"/>
                </a:rPr>
                <a:t>Quadrado ativo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1024464" y="1393362"/>
              <a:ext cx="462356" cy="445222"/>
              <a:chOff x="0" y="0"/>
              <a:chExt cx="674641" cy="64964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13382" y="12700"/>
                <a:ext cx="647937" cy="624205"/>
              </a:xfrm>
              <a:custGeom>
                <a:avLst/>
                <a:gdLst/>
                <a:ahLst/>
                <a:cxnLst/>
                <a:rect r="r" b="b" t="t" l="l"/>
                <a:pathLst>
                  <a:path h="624205" w="647937">
                    <a:moveTo>
                      <a:pt x="0" y="0"/>
                    </a:moveTo>
                    <a:lnTo>
                      <a:pt x="647936" y="0"/>
                    </a:lnTo>
                    <a:lnTo>
                      <a:pt x="647936" y="624205"/>
                    </a:lnTo>
                    <a:lnTo>
                      <a:pt x="0" y="624205"/>
                    </a:lnTo>
                    <a:close/>
                  </a:path>
                </a:pathLst>
              </a:custGeom>
              <a:solidFill>
                <a:srgbClr val="9D2828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74697" cy="649605"/>
              </a:xfrm>
              <a:custGeom>
                <a:avLst/>
                <a:gdLst/>
                <a:ahLst/>
                <a:cxnLst/>
                <a:rect r="r" b="b" t="t" l="l"/>
                <a:pathLst>
                  <a:path h="649605" w="674697">
                    <a:moveTo>
                      <a:pt x="13382" y="0"/>
                    </a:moveTo>
                    <a:lnTo>
                      <a:pt x="661318" y="0"/>
                    </a:lnTo>
                    <a:cubicBezTo>
                      <a:pt x="668678" y="0"/>
                      <a:pt x="674697" y="5715"/>
                      <a:pt x="674697" y="12700"/>
                    </a:cubicBezTo>
                    <a:lnTo>
                      <a:pt x="674697" y="636905"/>
                    </a:lnTo>
                    <a:cubicBezTo>
                      <a:pt x="674697" y="643890"/>
                      <a:pt x="668678" y="649605"/>
                      <a:pt x="661318" y="649605"/>
                    </a:cubicBezTo>
                    <a:lnTo>
                      <a:pt x="13382" y="649605"/>
                    </a:lnTo>
                    <a:cubicBezTo>
                      <a:pt x="6022" y="649605"/>
                      <a:pt x="0" y="643890"/>
                      <a:pt x="0" y="636905"/>
                    </a:cubicBezTo>
                    <a:lnTo>
                      <a:pt x="0" y="12700"/>
                    </a:lnTo>
                    <a:cubicBezTo>
                      <a:pt x="0" y="5715"/>
                      <a:pt x="6022" y="0"/>
                      <a:pt x="13382" y="0"/>
                    </a:cubicBezTo>
                    <a:moveTo>
                      <a:pt x="13382" y="25400"/>
                    </a:moveTo>
                    <a:lnTo>
                      <a:pt x="13382" y="12700"/>
                    </a:lnTo>
                    <a:lnTo>
                      <a:pt x="26763" y="12700"/>
                    </a:lnTo>
                    <a:lnTo>
                      <a:pt x="26763" y="636905"/>
                    </a:lnTo>
                    <a:lnTo>
                      <a:pt x="13382" y="636905"/>
                    </a:lnTo>
                    <a:lnTo>
                      <a:pt x="13382" y="624205"/>
                    </a:lnTo>
                    <a:lnTo>
                      <a:pt x="661318" y="624205"/>
                    </a:lnTo>
                    <a:lnTo>
                      <a:pt x="661318" y="636905"/>
                    </a:lnTo>
                    <a:lnTo>
                      <a:pt x="647937" y="636905"/>
                    </a:lnTo>
                    <a:lnTo>
                      <a:pt x="647937" y="12700"/>
                    </a:lnTo>
                    <a:lnTo>
                      <a:pt x="661318" y="12700"/>
                    </a:lnTo>
                    <a:lnTo>
                      <a:pt x="661318" y="25400"/>
                    </a:lnTo>
                    <a:lnTo>
                      <a:pt x="13382" y="254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1024464" y="1991423"/>
              <a:ext cx="462356" cy="445222"/>
              <a:chOff x="0" y="0"/>
              <a:chExt cx="674641" cy="64964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13382" y="12700"/>
                <a:ext cx="647937" cy="624205"/>
              </a:xfrm>
              <a:custGeom>
                <a:avLst/>
                <a:gdLst/>
                <a:ahLst/>
                <a:cxnLst/>
                <a:rect r="r" b="b" t="t" l="l"/>
                <a:pathLst>
                  <a:path h="624205" w="647937">
                    <a:moveTo>
                      <a:pt x="0" y="0"/>
                    </a:moveTo>
                    <a:lnTo>
                      <a:pt x="647936" y="0"/>
                    </a:lnTo>
                    <a:lnTo>
                      <a:pt x="647936" y="624205"/>
                    </a:lnTo>
                    <a:lnTo>
                      <a:pt x="0" y="624205"/>
                    </a:lnTo>
                    <a:close/>
                  </a:path>
                </a:pathLst>
              </a:custGeom>
              <a:solidFill>
                <a:srgbClr val="47B665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74697" cy="649605"/>
              </a:xfrm>
              <a:custGeom>
                <a:avLst/>
                <a:gdLst/>
                <a:ahLst/>
                <a:cxnLst/>
                <a:rect r="r" b="b" t="t" l="l"/>
                <a:pathLst>
                  <a:path h="649605" w="674697">
                    <a:moveTo>
                      <a:pt x="13382" y="0"/>
                    </a:moveTo>
                    <a:lnTo>
                      <a:pt x="661318" y="0"/>
                    </a:lnTo>
                    <a:cubicBezTo>
                      <a:pt x="668678" y="0"/>
                      <a:pt x="674697" y="5715"/>
                      <a:pt x="674697" y="12700"/>
                    </a:cubicBezTo>
                    <a:lnTo>
                      <a:pt x="674697" y="636905"/>
                    </a:lnTo>
                    <a:cubicBezTo>
                      <a:pt x="674697" y="643890"/>
                      <a:pt x="668678" y="649605"/>
                      <a:pt x="661318" y="649605"/>
                    </a:cubicBezTo>
                    <a:lnTo>
                      <a:pt x="13382" y="649605"/>
                    </a:lnTo>
                    <a:cubicBezTo>
                      <a:pt x="6022" y="649605"/>
                      <a:pt x="0" y="643890"/>
                      <a:pt x="0" y="636905"/>
                    </a:cubicBezTo>
                    <a:lnTo>
                      <a:pt x="0" y="12700"/>
                    </a:lnTo>
                    <a:cubicBezTo>
                      <a:pt x="0" y="5715"/>
                      <a:pt x="6022" y="0"/>
                      <a:pt x="13382" y="0"/>
                    </a:cubicBezTo>
                    <a:moveTo>
                      <a:pt x="13382" y="25400"/>
                    </a:moveTo>
                    <a:lnTo>
                      <a:pt x="13382" y="12700"/>
                    </a:lnTo>
                    <a:lnTo>
                      <a:pt x="26763" y="12700"/>
                    </a:lnTo>
                    <a:lnTo>
                      <a:pt x="26763" y="636905"/>
                    </a:lnTo>
                    <a:lnTo>
                      <a:pt x="13382" y="636905"/>
                    </a:lnTo>
                    <a:lnTo>
                      <a:pt x="13382" y="624205"/>
                    </a:lnTo>
                    <a:lnTo>
                      <a:pt x="661318" y="624205"/>
                    </a:lnTo>
                    <a:lnTo>
                      <a:pt x="661318" y="636905"/>
                    </a:lnTo>
                    <a:lnTo>
                      <a:pt x="647937" y="636905"/>
                    </a:lnTo>
                    <a:lnTo>
                      <a:pt x="647937" y="12700"/>
                    </a:lnTo>
                    <a:lnTo>
                      <a:pt x="661318" y="12700"/>
                    </a:lnTo>
                    <a:lnTo>
                      <a:pt x="661318" y="25400"/>
                    </a:lnTo>
                    <a:lnTo>
                      <a:pt x="13382" y="254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1732460" y="1972373"/>
              <a:ext cx="3443823" cy="4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1"/>
                </a:lnSpc>
              </a:pPr>
              <a:r>
                <a:rPr lang="en-US" sz="2201">
                  <a:solidFill>
                    <a:srgbClr val="000000"/>
                  </a:solidFill>
                  <a:latin typeface="Arimo"/>
                </a:rPr>
                <a:t>Distância AXIS/Core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1240804" y="2969539"/>
            <a:ext cx="6100855" cy="2861463"/>
          </a:xfrm>
          <a:custGeom>
            <a:avLst/>
            <a:gdLst/>
            <a:ahLst/>
            <a:cxnLst/>
            <a:rect r="r" b="b" t="t" l="l"/>
            <a:pathLst>
              <a:path h="2861463" w="6100855">
                <a:moveTo>
                  <a:pt x="0" y="0"/>
                </a:moveTo>
                <a:lnTo>
                  <a:pt x="6100854" y="0"/>
                </a:lnTo>
                <a:lnTo>
                  <a:pt x="6100854" y="2861463"/>
                </a:lnTo>
                <a:lnTo>
                  <a:pt x="0" y="286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35" id="35"/>
          <p:cNvSpPr/>
          <p:nvPr/>
        </p:nvSpPr>
        <p:spPr>
          <a:xfrm flipH="true" flipV="true">
            <a:off x="9875623" y="2218197"/>
            <a:ext cx="0" cy="7475322"/>
          </a:xfrm>
          <a:prstGeom prst="line">
            <a:avLst/>
          </a:prstGeom>
          <a:ln cap="flat" w="38100">
            <a:solidFill>
              <a:srgbClr val="5B5B5B">
                <a:alpha val="4862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10410362" y="5935693"/>
            <a:ext cx="3718078" cy="51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Open Sans Bold"/>
              </a:rPr>
              <a:t>Localizando a peça: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10362" y="2350514"/>
            <a:ext cx="4043660" cy="51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Open Sans Bold"/>
              </a:rPr>
              <a:t>Desenhando o board: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51676" y="586550"/>
            <a:ext cx="6374528" cy="9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sz="6600">
                <a:solidFill>
                  <a:srgbClr val="000000"/>
                </a:solidFill>
                <a:latin typeface="Arcade Gamer"/>
              </a:rPr>
              <a:t>Tabuleiro: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5795535" y="2394268"/>
            <a:ext cx="307389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Canvas: </a:t>
            </a:r>
            <a:r>
              <a:rPr lang="en-US" sz="3000">
                <a:solidFill>
                  <a:srgbClr val="000000"/>
                </a:solidFill>
                <a:latin typeface="Open Sans"/>
              </a:rPr>
              <a:t>200x400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795535" y="3479789"/>
            <a:ext cx="33737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Square: </a:t>
            </a:r>
            <a:r>
              <a:rPr lang="en-US" sz="3000">
                <a:solidFill>
                  <a:srgbClr val="000000"/>
                </a:solidFill>
                <a:latin typeface="Open Sans"/>
              </a:rPr>
              <a:t>20px 20px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6489555" y="7425605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0"/>
                </a:lnTo>
                <a:lnTo>
                  <a:pt x="0" y="366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1240804" y="6581629"/>
            <a:ext cx="6100855" cy="2983748"/>
            <a:chOff x="0" y="0"/>
            <a:chExt cx="8134473" cy="3978330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8134473" cy="3978330"/>
              <a:chOff x="0" y="0"/>
              <a:chExt cx="905697" cy="44295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905697" cy="442950"/>
              </a:xfrm>
              <a:custGeom>
                <a:avLst/>
                <a:gdLst/>
                <a:ahLst/>
                <a:cxnLst/>
                <a:rect r="r" b="b" t="t" l="l"/>
                <a:pathLst>
                  <a:path h="442950" w="905697">
                    <a:moveTo>
                      <a:pt x="0" y="0"/>
                    </a:moveTo>
                    <a:lnTo>
                      <a:pt x="905697" y="0"/>
                    </a:lnTo>
                    <a:lnTo>
                      <a:pt x="905697" y="442950"/>
                    </a:lnTo>
                    <a:lnTo>
                      <a:pt x="0" y="442950"/>
                    </a:lnTo>
                    <a:close/>
                  </a:path>
                </a:pathLst>
              </a:custGeom>
              <a:solidFill>
                <a:srgbClr val="282A36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905697" cy="490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740321" y="325854"/>
              <a:ext cx="6653830" cy="3338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3"/>
                </a:lnSpc>
              </a:pPr>
              <a:r>
                <a:rPr lang="en-US" sz="2344">
                  <a:solidFill>
                    <a:srgbClr val="282A36"/>
                  </a:solidFill>
                  <a:latin typeface="Open Sans Bold"/>
                </a:rPr>
                <a:t>Ctx.fill(X,Y,width,height)</a:t>
              </a:r>
            </a:p>
            <a:p>
              <a:pPr>
                <a:lnSpc>
                  <a:spcPts val="2883"/>
                </a:lnSpc>
              </a:pPr>
            </a:p>
            <a:p>
              <a:pPr>
                <a:lnSpc>
                  <a:spcPts val="2883"/>
                </a:lnSpc>
              </a:pPr>
              <a:r>
                <a:rPr lang="en-US" sz="2344">
                  <a:solidFill>
                    <a:srgbClr val="282A36"/>
                  </a:solidFill>
                  <a:latin typeface="Open Sans Bold"/>
                </a:rPr>
                <a:t>Ctx.fill(4*20,3*20,20,20)</a:t>
              </a:r>
            </a:p>
            <a:p>
              <a:pPr>
                <a:lnSpc>
                  <a:spcPts val="2883"/>
                </a:lnSpc>
              </a:pPr>
            </a:p>
            <a:p>
              <a:pPr>
                <a:lnSpc>
                  <a:spcPts val="2883"/>
                </a:lnSpc>
              </a:pPr>
              <a:r>
                <a:rPr lang="en-US" sz="2344">
                  <a:solidFill>
                    <a:srgbClr val="282A36"/>
                  </a:solidFill>
                  <a:latin typeface="Open Sans Bold"/>
                </a:rPr>
                <a:t>SQR=20</a:t>
              </a:r>
            </a:p>
            <a:p>
              <a:pPr>
                <a:lnSpc>
                  <a:spcPts val="2883"/>
                </a:lnSpc>
              </a:pPr>
            </a:p>
            <a:p>
              <a:pPr>
                <a:lnSpc>
                  <a:spcPts val="2883"/>
                </a:lnSpc>
              </a:pPr>
              <a:r>
                <a:rPr lang="en-US" sz="2344">
                  <a:solidFill>
                    <a:srgbClr val="282A36"/>
                  </a:solidFill>
                  <a:latin typeface="Open Sans Bold"/>
                </a:rPr>
                <a:t>Ctx.fill(4*SQR,3*SQR,SQR,SQR)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817945" y="657930"/>
            <a:ext cx="1155687" cy="782571"/>
            <a:chOff x="0" y="0"/>
            <a:chExt cx="1540916" cy="1043429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518837" y="0"/>
              <a:ext cx="503242" cy="515677"/>
              <a:chOff x="0" y="0"/>
              <a:chExt cx="698260" cy="715514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1037674" y="527751"/>
              <a:ext cx="503242" cy="515677"/>
              <a:chOff x="0" y="0"/>
              <a:chExt cx="698260" cy="715514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2074"/>
              <a:ext cx="503242" cy="515677"/>
              <a:chOff x="0" y="0"/>
              <a:chExt cx="698260" cy="715514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</p:grpSp>
        <p:grpSp>
          <p:nvGrpSpPr>
            <p:cNvPr name="Group 58" id="58"/>
            <p:cNvGrpSpPr/>
            <p:nvPr/>
          </p:nvGrpSpPr>
          <p:grpSpPr>
            <a:xfrm rot="0">
              <a:off x="518837" y="527751"/>
              <a:ext cx="503242" cy="515677"/>
              <a:chOff x="0" y="0"/>
              <a:chExt cx="698260" cy="715514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12700" y="12700"/>
                <a:ext cx="672846" cy="690118"/>
              </a:xfrm>
              <a:custGeom>
                <a:avLst/>
                <a:gdLst/>
                <a:ahLst/>
                <a:cxnLst/>
                <a:rect r="r" b="b" t="t" l="l"/>
                <a:pathLst>
                  <a:path h="690118" w="672846">
                    <a:moveTo>
                      <a:pt x="0" y="0"/>
                    </a:moveTo>
                    <a:lnTo>
                      <a:pt x="672846" y="0"/>
                    </a:lnTo>
                    <a:lnTo>
                      <a:pt x="672846" y="690118"/>
                    </a:lnTo>
                    <a:lnTo>
                      <a:pt x="0" y="690118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698246" cy="715518"/>
              </a:xfrm>
              <a:custGeom>
                <a:avLst/>
                <a:gdLst/>
                <a:ahLst/>
                <a:cxnLst/>
                <a:rect r="r" b="b" t="t" l="l"/>
                <a:pathLst>
                  <a:path h="715518" w="698246">
                    <a:moveTo>
                      <a:pt x="12700" y="0"/>
                    </a:moveTo>
                    <a:lnTo>
                      <a:pt x="685546" y="0"/>
                    </a:lnTo>
                    <a:cubicBezTo>
                      <a:pt x="692531" y="0"/>
                      <a:pt x="698246" y="5715"/>
                      <a:pt x="698246" y="12700"/>
                    </a:cubicBezTo>
                    <a:lnTo>
                      <a:pt x="698246" y="702818"/>
                    </a:lnTo>
                    <a:cubicBezTo>
                      <a:pt x="698246" y="709803"/>
                      <a:pt x="692531" y="715518"/>
                      <a:pt x="685546" y="715518"/>
                    </a:cubicBezTo>
                    <a:lnTo>
                      <a:pt x="12700" y="715518"/>
                    </a:lnTo>
                    <a:cubicBezTo>
                      <a:pt x="5715" y="715518"/>
                      <a:pt x="0" y="709803"/>
                      <a:pt x="0" y="702818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702818"/>
                    </a:lnTo>
                    <a:lnTo>
                      <a:pt x="12700" y="702818"/>
                    </a:lnTo>
                    <a:lnTo>
                      <a:pt x="12700" y="690118"/>
                    </a:lnTo>
                    <a:lnTo>
                      <a:pt x="685546" y="690118"/>
                    </a:lnTo>
                    <a:lnTo>
                      <a:pt x="685546" y="702818"/>
                    </a:lnTo>
                    <a:lnTo>
                      <a:pt x="672846" y="702818"/>
                    </a:lnTo>
                    <a:lnTo>
                      <a:pt x="672846" y="12700"/>
                    </a:lnTo>
                    <a:lnTo>
                      <a:pt x="685546" y="12700"/>
                    </a:lnTo>
                    <a:lnTo>
                      <a:pt x="68554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85200"/>
              </a:solidFill>
            </p:spPr>
          </p:sp>
        </p:grpSp>
      </p:grpSp>
      <p:sp>
        <p:nvSpPr>
          <p:cNvPr name="Freeform 61" id="61"/>
          <p:cNvSpPr/>
          <p:nvPr/>
        </p:nvSpPr>
        <p:spPr>
          <a:xfrm flipH="false" flipV="false" rot="-10800000">
            <a:off x="15542480" y="-1832695"/>
            <a:ext cx="2745520" cy="3665391"/>
          </a:xfrm>
          <a:custGeom>
            <a:avLst/>
            <a:gdLst/>
            <a:ahLst/>
            <a:cxnLst/>
            <a:rect r="r" b="b" t="t" l="l"/>
            <a:pathLst>
              <a:path h="3665391" w="2745520">
                <a:moveTo>
                  <a:pt x="0" y="0"/>
                </a:moveTo>
                <a:lnTo>
                  <a:pt x="2745520" y="0"/>
                </a:lnTo>
                <a:lnTo>
                  <a:pt x="2745520" y="3665390"/>
                </a:lnTo>
                <a:lnTo>
                  <a:pt x="0" y="366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6837" t="0" r="0" b="0"/>
            </a:stretch>
          </a:blipFill>
        </p:spPr>
      </p:sp>
      <p:grpSp>
        <p:nvGrpSpPr>
          <p:cNvPr name="Group 62" id="62"/>
          <p:cNvGrpSpPr/>
          <p:nvPr/>
        </p:nvGrpSpPr>
        <p:grpSpPr>
          <a:xfrm rot="0">
            <a:off x="-1042175" y="6621609"/>
            <a:ext cx="5761327" cy="5754668"/>
            <a:chOff x="0" y="0"/>
            <a:chExt cx="7681769" cy="767289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4021075" y="2785703"/>
              <a:ext cx="3660693" cy="4887187"/>
            </a:xfrm>
            <a:custGeom>
              <a:avLst/>
              <a:gdLst/>
              <a:ahLst/>
              <a:cxnLst/>
              <a:rect r="r" b="b" t="t" l="l"/>
              <a:pathLst>
                <a:path h="4887187" w="3660693">
                  <a:moveTo>
                    <a:pt x="0" y="0"/>
                  </a:moveTo>
                  <a:lnTo>
                    <a:pt x="3660694" y="0"/>
                  </a:lnTo>
                  <a:lnTo>
                    <a:pt x="3660694" y="4887187"/>
                  </a:lnTo>
                  <a:lnTo>
                    <a:pt x="0" y="4887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06837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660693" cy="4887187"/>
            </a:xfrm>
            <a:custGeom>
              <a:avLst/>
              <a:gdLst/>
              <a:ahLst/>
              <a:cxnLst/>
              <a:rect r="r" b="b" t="t" l="l"/>
              <a:pathLst>
                <a:path h="4887187" w="3660693">
                  <a:moveTo>
                    <a:pt x="0" y="0"/>
                  </a:moveTo>
                  <a:lnTo>
                    <a:pt x="3660693" y="0"/>
                  </a:lnTo>
                  <a:lnTo>
                    <a:pt x="3660693" y="4887187"/>
                  </a:lnTo>
                  <a:lnTo>
                    <a:pt x="0" y="4887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06837" t="0" r="0" b="0"/>
              </a:stretch>
            </a:blipFill>
          </p:spPr>
        </p:sp>
      </p:grpSp>
      <p:sp>
        <p:nvSpPr>
          <p:cNvPr name="AutoShape 65" id="65"/>
          <p:cNvSpPr/>
          <p:nvPr/>
        </p:nvSpPr>
        <p:spPr>
          <a:xfrm flipV="true">
            <a:off x="2173075" y="1528001"/>
            <a:ext cx="6353130" cy="19083"/>
          </a:xfrm>
          <a:prstGeom prst="line">
            <a:avLst/>
          </a:prstGeom>
          <a:ln cap="flat" w="38100">
            <a:solidFill>
              <a:srgbClr val="5755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DAF13aZvLdI</dc:identifier>
  <dcterms:modified xsi:type="dcterms:W3CDTF">2011-08-01T06:04:30Z</dcterms:modified>
  <cp:revision>1</cp:revision>
  <dc:title>Gerenciamento de Memória</dc:title>
</cp:coreProperties>
</file>